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handoutMasterIdLst>
    <p:handoutMasterId r:id="rId4"/>
  </p:handoutMasterIdLst>
  <p:sldIdLst>
    <p:sldId id="258" r:id="rId2"/>
  </p:sldIdLst>
  <p:sldSz cx="6858000" cy="9906000" type="A4"/>
  <p:notesSz cx="6807200" cy="9939338"/>
  <p:defaultTextStyle>
    <a:defPPr>
      <a:defRPr lang="ja-JP"/>
    </a:defPPr>
    <a:lvl1pPr algn="l" rtl="0" fontAlgn="base">
      <a:spcBef>
        <a:spcPct val="0"/>
      </a:spcBef>
      <a:spcAft>
        <a:spcPct val="0"/>
      </a:spcAft>
      <a:defRPr kumimoji="1" sz="1200" kern="1200">
        <a:solidFill>
          <a:schemeClr val="tx1"/>
        </a:solidFill>
        <a:latin typeface="Century" pitchFamily="18" charset="0"/>
        <a:ea typeface="ＭＳ Ｐゴシック" charset="-128"/>
        <a:cs typeface="+mn-cs"/>
      </a:defRPr>
    </a:lvl1pPr>
    <a:lvl2pPr marL="457200" algn="l" rtl="0" fontAlgn="base">
      <a:spcBef>
        <a:spcPct val="0"/>
      </a:spcBef>
      <a:spcAft>
        <a:spcPct val="0"/>
      </a:spcAft>
      <a:defRPr kumimoji="1" sz="1200" kern="1200">
        <a:solidFill>
          <a:schemeClr val="tx1"/>
        </a:solidFill>
        <a:latin typeface="Century" pitchFamily="18" charset="0"/>
        <a:ea typeface="ＭＳ Ｐゴシック" charset="-128"/>
        <a:cs typeface="+mn-cs"/>
      </a:defRPr>
    </a:lvl2pPr>
    <a:lvl3pPr marL="914400" algn="l" rtl="0" fontAlgn="base">
      <a:spcBef>
        <a:spcPct val="0"/>
      </a:spcBef>
      <a:spcAft>
        <a:spcPct val="0"/>
      </a:spcAft>
      <a:defRPr kumimoji="1" sz="1200" kern="1200">
        <a:solidFill>
          <a:schemeClr val="tx1"/>
        </a:solidFill>
        <a:latin typeface="Century" pitchFamily="18" charset="0"/>
        <a:ea typeface="ＭＳ Ｐゴシック" charset="-128"/>
        <a:cs typeface="+mn-cs"/>
      </a:defRPr>
    </a:lvl3pPr>
    <a:lvl4pPr marL="1371600" algn="l" rtl="0" fontAlgn="base">
      <a:spcBef>
        <a:spcPct val="0"/>
      </a:spcBef>
      <a:spcAft>
        <a:spcPct val="0"/>
      </a:spcAft>
      <a:defRPr kumimoji="1" sz="1200" kern="1200">
        <a:solidFill>
          <a:schemeClr val="tx1"/>
        </a:solidFill>
        <a:latin typeface="Century" pitchFamily="18" charset="0"/>
        <a:ea typeface="ＭＳ Ｐゴシック" charset="-128"/>
        <a:cs typeface="+mn-cs"/>
      </a:defRPr>
    </a:lvl4pPr>
    <a:lvl5pPr marL="1828800" algn="l" rtl="0" fontAlgn="base">
      <a:spcBef>
        <a:spcPct val="0"/>
      </a:spcBef>
      <a:spcAft>
        <a:spcPct val="0"/>
      </a:spcAft>
      <a:defRPr kumimoji="1" sz="1200" kern="1200">
        <a:solidFill>
          <a:schemeClr val="tx1"/>
        </a:solidFill>
        <a:latin typeface="Century" pitchFamily="18" charset="0"/>
        <a:ea typeface="ＭＳ Ｐゴシック" charset="-128"/>
        <a:cs typeface="+mn-cs"/>
      </a:defRPr>
    </a:lvl5pPr>
    <a:lvl6pPr marL="2286000" algn="l" defTabSz="914400" rtl="0" eaLnBrk="1" latinLnBrk="0" hangingPunct="1">
      <a:defRPr kumimoji="1" sz="1200" kern="1200">
        <a:solidFill>
          <a:schemeClr val="tx1"/>
        </a:solidFill>
        <a:latin typeface="Century" pitchFamily="18" charset="0"/>
        <a:ea typeface="ＭＳ Ｐゴシック" charset="-128"/>
        <a:cs typeface="+mn-cs"/>
      </a:defRPr>
    </a:lvl6pPr>
    <a:lvl7pPr marL="2743200" algn="l" defTabSz="914400" rtl="0" eaLnBrk="1" latinLnBrk="0" hangingPunct="1">
      <a:defRPr kumimoji="1" sz="1200" kern="1200">
        <a:solidFill>
          <a:schemeClr val="tx1"/>
        </a:solidFill>
        <a:latin typeface="Century" pitchFamily="18" charset="0"/>
        <a:ea typeface="ＭＳ Ｐゴシック" charset="-128"/>
        <a:cs typeface="+mn-cs"/>
      </a:defRPr>
    </a:lvl7pPr>
    <a:lvl8pPr marL="3200400" algn="l" defTabSz="914400" rtl="0" eaLnBrk="1" latinLnBrk="0" hangingPunct="1">
      <a:defRPr kumimoji="1" sz="1200" kern="1200">
        <a:solidFill>
          <a:schemeClr val="tx1"/>
        </a:solidFill>
        <a:latin typeface="Century" pitchFamily="18" charset="0"/>
        <a:ea typeface="ＭＳ Ｐゴシック" charset="-128"/>
        <a:cs typeface="+mn-cs"/>
      </a:defRPr>
    </a:lvl8pPr>
    <a:lvl9pPr marL="3657600" algn="l" defTabSz="914400" rtl="0" eaLnBrk="1" latinLnBrk="0" hangingPunct="1">
      <a:defRPr kumimoji="1" sz="1200" kern="1200">
        <a:solidFill>
          <a:schemeClr val="tx1"/>
        </a:solidFill>
        <a:latin typeface="Century" pitchFamily="18" charset="0"/>
        <a:ea typeface="ＭＳ Ｐゴシック" charset="-128"/>
        <a:cs typeface="+mn-cs"/>
      </a:defRPr>
    </a:lvl9pPr>
  </p:defaultTextStyle>
  <p:extLst>
    <p:ext uri="{EFAFB233-063F-42B5-8137-9DF3F51BA10A}">
      <p15:sldGuideLst xmlns:p15="http://schemas.microsoft.com/office/powerpoint/2012/main">
        <p15:guide id="1" orient="horz" pos="312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6CCFF"/>
    <a:srgbClr val="111111"/>
    <a:srgbClr val="0000FF"/>
    <a:srgbClr val="000000"/>
    <a:srgbClr val="000066"/>
    <a:srgbClr val="FFFF00"/>
    <a:srgbClr val="FDA1F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スタイル (中間)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inimized" horzBarState="maximized">
    <p:restoredLeft sz="8063" autoAdjust="0"/>
    <p:restoredTop sz="94660"/>
  </p:normalViewPr>
  <p:slideViewPr>
    <p:cSldViewPr>
      <p:cViewPr varScale="1">
        <p:scale>
          <a:sx n="50" d="100"/>
          <a:sy n="50" d="100"/>
        </p:scale>
        <p:origin x="2748" y="66"/>
      </p:cViewPr>
      <p:guideLst>
        <p:guide orient="horz" pos="3120"/>
        <p:guide pos="216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hdr" sz="quarter"/>
          </p:nvPr>
        </p:nvSpPr>
        <p:spPr bwMode="auto">
          <a:xfrm>
            <a:off x="1" y="1"/>
            <a:ext cx="2951163"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187" tIns="46593" rIns="93187" bIns="46593" numCol="1" anchor="t" anchorCtr="0" compatLnSpc="1">
            <a:prstTxWarp prst="textNoShape">
              <a:avLst/>
            </a:prstTxWarp>
          </a:bodyPr>
          <a:lstStyle>
            <a:lvl1pPr defTabSz="931727">
              <a:defRPr>
                <a:ea typeface="ＭＳ Ｐゴシック" pitchFamily="50" charset="-128"/>
              </a:defRPr>
            </a:lvl1pPr>
          </a:lstStyle>
          <a:p>
            <a:pPr>
              <a:defRPr/>
            </a:pPr>
            <a:endParaRPr lang="en-US" altLang="ja-JP"/>
          </a:p>
        </p:txBody>
      </p:sp>
      <p:sp>
        <p:nvSpPr>
          <p:cNvPr id="6147" name="Rectangle 3"/>
          <p:cNvSpPr>
            <a:spLocks noGrp="1" noChangeArrowheads="1"/>
          </p:cNvSpPr>
          <p:nvPr>
            <p:ph type="dt" sz="quarter" idx="1"/>
          </p:nvPr>
        </p:nvSpPr>
        <p:spPr bwMode="auto">
          <a:xfrm>
            <a:off x="3856039" y="1"/>
            <a:ext cx="2951162"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187" tIns="46593" rIns="93187" bIns="46593" numCol="1" anchor="t" anchorCtr="0" compatLnSpc="1">
            <a:prstTxWarp prst="textNoShape">
              <a:avLst/>
            </a:prstTxWarp>
          </a:bodyPr>
          <a:lstStyle>
            <a:lvl1pPr algn="r" defTabSz="931727">
              <a:defRPr>
                <a:ea typeface="ＭＳ Ｐゴシック" pitchFamily="50" charset="-128"/>
              </a:defRPr>
            </a:lvl1pPr>
          </a:lstStyle>
          <a:p>
            <a:pPr>
              <a:defRPr/>
            </a:pPr>
            <a:endParaRPr lang="en-US" altLang="ja-JP"/>
          </a:p>
        </p:txBody>
      </p:sp>
      <p:sp>
        <p:nvSpPr>
          <p:cNvPr id="6148" name="Rectangle 4"/>
          <p:cNvSpPr>
            <a:spLocks noGrp="1" noChangeArrowheads="1"/>
          </p:cNvSpPr>
          <p:nvPr>
            <p:ph type="ftr" sz="quarter" idx="2"/>
          </p:nvPr>
        </p:nvSpPr>
        <p:spPr bwMode="auto">
          <a:xfrm>
            <a:off x="1" y="9444039"/>
            <a:ext cx="2951163"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187" tIns="46593" rIns="93187" bIns="46593" numCol="1" anchor="b" anchorCtr="0" compatLnSpc="1">
            <a:prstTxWarp prst="textNoShape">
              <a:avLst/>
            </a:prstTxWarp>
          </a:bodyPr>
          <a:lstStyle>
            <a:lvl1pPr defTabSz="931727">
              <a:defRPr>
                <a:ea typeface="ＭＳ Ｐゴシック" pitchFamily="50" charset="-128"/>
              </a:defRPr>
            </a:lvl1pPr>
          </a:lstStyle>
          <a:p>
            <a:pPr>
              <a:defRPr/>
            </a:pPr>
            <a:endParaRPr lang="en-US" altLang="ja-JP"/>
          </a:p>
        </p:txBody>
      </p:sp>
      <p:sp>
        <p:nvSpPr>
          <p:cNvPr id="6149" name="Rectangle 5"/>
          <p:cNvSpPr>
            <a:spLocks noGrp="1" noChangeArrowheads="1"/>
          </p:cNvSpPr>
          <p:nvPr>
            <p:ph type="sldNum" sz="quarter" idx="3"/>
          </p:nvPr>
        </p:nvSpPr>
        <p:spPr bwMode="auto">
          <a:xfrm>
            <a:off x="3856039" y="9444039"/>
            <a:ext cx="2951162"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187" tIns="46593" rIns="93187" bIns="46593" numCol="1" anchor="b" anchorCtr="0" compatLnSpc="1">
            <a:prstTxWarp prst="textNoShape">
              <a:avLst/>
            </a:prstTxWarp>
          </a:bodyPr>
          <a:lstStyle>
            <a:lvl1pPr algn="r" defTabSz="931727">
              <a:defRPr>
                <a:ea typeface="ＭＳ Ｐゴシック" pitchFamily="50" charset="-128"/>
              </a:defRPr>
            </a:lvl1pPr>
          </a:lstStyle>
          <a:p>
            <a:pPr>
              <a:defRPr/>
            </a:pPr>
            <a:fld id="{8E6A4849-C4D3-4881-964C-4BC2C9464366}" type="slidenum">
              <a:rPr lang="en-US" altLang="ja-JP"/>
              <a:pPr>
                <a:defRPr/>
              </a:pPr>
              <a:t>‹#›</a:t>
            </a:fld>
            <a:endParaRPr lang="en-US" altLang="ja-JP"/>
          </a:p>
        </p:txBody>
      </p:sp>
    </p:spTree>
    <p:extLst>
      <p:ext uri="{BB962C8B-B14F-4D97-AF65-F5344CB8AC3E}">
        <p14:creationId xmlns:p14="http://schemas.microsoft.com/office/powerpoint/2010/main" val="61485891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1" y="1"/>
            <a:ext cx="2951163"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187" tIns="46593" rIns="93187" bIns="46593" numCol="1" anchor="t" anchorCtr="0" compatLnSpc="1">
            <a:prstTxWarp prst="textNoShape">
              <a:avLst/>
            </a:prstTxWarp>
          </a:bodyPr>
          <a:lstStyle>
            <a:lvl1pPr defTabSz="931727">
              <a:defRPr>
                <a:latin typeface="Arial" charset="0"/>
                <a:ea typeface="ＭＳ Ｐゴシック" pitchFamily="50" charset="-128"/>
              </a:defRPr>
            </a:lvl1pPr>
          </a:lstStyle>
          <a:p>
            <a:pPr>
              <a:defRPr/>
            </a:pPr>
            <a:endParaRPr lang="en-US" altLang="ja-JP"/>
          </a:p>
        </p:txBody>
      </p:sp>
      <p:sp>
        <p:nvSpPr>
          <p:cNvPr id="3075" name="Rectangle 3"/>
          <p:cNvSpPr>
            <a:spLocks noGrp="1" noChangeArrowheads="1"/>
          </p:cNvSpPr>
          <p:nvPr>
            <p:ph type="dt" idx="1"/>
          </p:nvPr>
        </p:nvSpPr>
        <p:spPr bwMode="auto">
          <a:xfrm>
            <a:off x="3854451" y="1"/>
            <a:ext cx="2951163"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187" tIns="46593" rIns="93187" bIns="46593" numCol="1" anchor="t" anchorCtr="0" compatLnSpc="1">
            <a:prstTxWarp prst="textNoShape">
              <a:avLst/>
            </a:prstTxWarp>
          </a:bodyPr>
          <a:lstStyle>
            <a:lvl1pPr algn="r" defTabSz="931727">
              <a:defRPr>
                <a:latin typeface="Arial" charset="0"/>
                <a:ea typeface="ＭＳ Ｐゴシック" pitchFamily="50" charset="-128"/>
              </a:defRPr>
            </a:lvl1pPr>
          </a:lstStyle>
          <a:p>
            <a:pPr>
              <a:defRPr/>
            </a:pPr>
            <a:endParaRPr lang="en-US" altLang="ja-JP"/>
          </a:p>
        </p:txBody>
      </p:sp>
      <p:sp>
        <p:nvSpPr>
          <p:cNvPr id="4100" name="Rectangle 4"/>
          <p:cNvSpPr>
            <a:spLocks noGrp="1" noRot="1" noChangeAspect="1" noChangeArrowheads="1" noTextEdit="1"/>
          </p:cNvSpPr>
          <p:nvPr>
            <p:ph type="sldImg" idx="2"/>
          </p:nvPr>
        </p:nvSpPr>
        <p:spPr bwMode="auto">
          <a:xfrm>
            <a:off x="2116138" y="744538"/>
            <a:ext cx="2581275" cy="3729037"/>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3077" name="Rectangle 5"/>
          <p:cNvSpPr>
            <a:spLocks noGrp="1" noChangeArrowheads="1"/>
          </p:cNvSpPr>
          <p:nvPr>
            <p:ph type="body" sz="quarter" idx="3"/>
          </p:nvPr>
        </p:nvSpPr>
        <p:spPr bwMode="auto">
          <a:xfrm>
            <a:off x="682626" y="4721225"/>
            <a:ext cx="5441950" cy="4471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187" tIns="46593" rIns="93187" bIns="46593" numCol="1" anchor="t" anchorCtr="0" compatLnSpc="1">
            <a:prstTxWarp prst="textNoShape">
              <a:avLst/>
            </a:prstTxWarp>
          </a:bodyPr>
          <a:lstStyle/>
          <a:p>
            <a:pPr lvl="0"/>
            <a:r>
              <a:rPr lang="ja-JP" altLang="en-US" noProof="0"/>
              <a:t>マスタ テキストの書式設定</a:t>
            </a:r>
          </a:p>
          <a:p>
            <a:pPr lvl="1"/>
            <a:r>
              <a:rPr lang="ja-JP" altLang="en-US" noProof="0"/>
              <a:t>第 </a:t>
            </a:r>
            <a:r>
              <a:rPr lang="en-US" altLang="ja-JP" noProof="0"/>
              <a:t>2 </a:t>
            </a:r>
            <a:r>
              <a:rPr lang="ja-JP" altLang="en-US" noProof="0"/>
              <a:t>レベル</a:t>
            </a:r>
          </a:p>
          <a:p>
            <a:pPr lvl="2"/>
            <a:r>
              <a:rPr lang="ja-JP" altLang="en-US" noProof="0"/>
              <a:t>第 </a:t>
            </a:r>
            <a:r>
              <a:rPr lang="en-US" altLang="ja-JP" noProof="0"/>
              <a:t>3 </a:t>
            </a:r>
            <a:r>
              <a:rPr lang="ja-JP" altLang="en-US" noProof="0"/>
              <a:t>レベル</a:t>
            </a:r>
          </a:p>
          <a:p>
            <a:pPr lvl="3"/>
            <a:r>
              <a:rPr lang="ja-JP" altLang="en-US" noProof="0"/>
              <a:t>第 </a:t>
            </a:r>
            <a:r>
              <a:rPr lang="en-US" altLang="ja-JP" noProof="0"/>
              <a:t>4 </a:t>
            </a:r>
            <a:r>
              <a:rPr lang="ja-JP" altLang="en-US" noProof="0"/>
              <a:t>レベル</a:t>
            </a:r>
          </a:p>
          <a:p>
            <a:pPr lvl="4"/>
            <a:r>
              <a:rPr lang="ja-JP" altLang="en-US" noProof="0"/>
              <a:t>第 </a:t>
            </a:r>
            <a:r>
              <a:rPr lang="en-US" altLang="ja-JP" noProof="0"/>
              <a:t>5 </a:t>
            </a:r>
            <a:r>
              <a:rPr lang="ja-JP" altLang="en-US" noProof="0"/>
              <a:t>レベル</a:t>
            </a:r>
          </a:p>
        </p:txBody>
      </p:sp>
      <p:sp>
        <p:nvSpPr>
          <p:cNvPr id="3078" name="Rectangle 6"/>
          <p:cNvSpPr>
            <a:spLocks noGrp="1" noChangeArrowheads="1"/>
          </p:cNvSpPr>
          <p:nvPr>
            <p:ph type="ftr" sz="quarter" idx="4"/>
          </p:nvPr>
        </p:nvSpPr>
        <p:spPr bwMode="auto">
          <a:xfrm>
            <a:off x="1" y="9442451"/>
            <a:ext cx="2951163"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187" tIns="46593" rIns="93187" bIns="46593" numCol="1" anchor="b" anchorCtr="0" compatLnSpc="1">
            <a:prstTxWarp prst="textNoShape">
              <a:avLst/>
            </a:prstTxWarp>
          </a:bodyPr>
          <a:lstStyle>
            <a:lvl1pPr defTabSz="931727">
              <a:defRPr>
                <a:latin typeface="Arial" charset="0"/>
                <a:ea typeface="ＭＳ Ｐゴシック" pitchFamily="50" charset="-128"/>
              </a:defRPr>
            </a:lvl1pPr>
          </a:lstStyle>
          <a:p>
            <a:pPr>
              <a:defRPr/>
            </a:pPr>
            <a:endParaRPr lang="en-US" altLang="ja-JP"/>
          </a:p>
        </p:txBody>
      </p:sp>
      <p:sp>
        <p:nvSpPr>
          <p:cNvPr id="3079" name="Rectangle 7"/>
          <p:cNvSpPr>
            <a:spLocks noGrp="1" noChangeArrowheads="1"/>
          </p:cNvSpPr>
          <p:nvPr>
            <p:ph type="sldNum" sz="quarter" idx="5"/>
          </p:nvPr>
        </p:nvSpPr>
        <p:spPr bwMode="auto">
          <a:xfrm>
            <a:off x="3854451" y="9442451"/>
            <a:ext cx="2951163"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187" tIns="46593" rIns="93187" bIns="46593" numCol="1" anchor="b" anchorCtr="0" compatLnSpc="1">
            <a:prstTxWarp prst="textNoShape">
              <a:avLst/>
            </a:prstTxWarp>
          </a:bodyPr>
          <a:lstStyle>
            <a:lvl1pPr algn="r" defTabSz="931727">
              <a:defRPr>
                <a:latin typeface="Arial" charset="0"/>
                <a:ea typeface="ＭＳ Ｐゴシック" pitchFamily="50" charset="-128"/>
              </a:defRPr>
            </a:lvl1pPr>
          </a:lstStyle>
          <a:p>
            <a:pPr>
              <a:defRPr/>
            </a:pPr>
            <a:fld id="{E1F12945-8FF3-42A3-8896-6421E84427F0}" type="slidenum">
              <a:rPr lang="en-US" altLang="ja-JP"/>
              <a:pPr>
                <a:defRPr/>
              </a:pPr>
              <a:t>‹#›</a:t>
            </a:fld>
            <a:endParaRPr lang="en-US" altLang="ja-JP"/>
          </a:p>
        </p:txBody>
      </p:sp>
    </p:spTree>
    <p:extLst>
      <p:ext uri="{BB962C8B-B14F-4D97-AF65-F5344CB8AC3E}">
        <p14:creationId xmlns:p14="http://schemas.microsoft.com/office/powerpoint/2010/main" val="127642820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1pPr>
    <a:lvl2pPr marL="4572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2pPr>
    <a:lvl3pPr marL="9144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3pPr>
    <a:lvl4pPr marL="13716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4pPr>
    <a:lvl5pPr marL="18288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514350" y="3076575"/>
            <a:ext cx="5829300" cy="2124075"/>
          </a:xfrm>
        </p:spPr>
        <p:txBody>
          <a:bodyPr/>
          <a:lstStyle/>
          <a:p>
            <a:r>
              <a:rPr lang="ja-JP" altLang="en-US"/>
              <a:t>マスター タイトルの書式設定</a:t>
            </a:r>
          </a:p>
        </p:txBody>
      </p:sp>
      <p:sp>
        <p:nvSpPr>
          <p:cNvPr id="3" name="サブタイトル 2"/>
          <p:cNvSpPr>
            <a:spLocks noGrp="1"/>
          </p:cNvSpPr>
          <p:nvPr>
            <p:ph type="subTitle" idx="1"/>
          </p:nvPr>
        </p:nvSpPr>
        <p:spPr>
          <a:xfrm>
            <a:off x="1028700" y="5613400"/>
            <a:ext cx="4800600" cy="2532063"/>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ja-JP" altLang="en-US"/>
              <a:t>マスター サブタイトルの書式設定</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endParaRPr lang="ja-JP" altLang="ja-JP"/>
          </a:p>
        </p:txBody>
      </p:sp>
    </p:spTree>
    <p:extLst>
      <p:ext uri="{BB962C8B-B14F-4D97-AF65-F5344CB8AC3E}">
        <p14:creationId xmlns:p14="http://schemas.microsoft.com/office/powerpoint/2010/main" val="5206513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endParaRPr lang="ja-JP" altLang="ja-JP"/>
          </a:p>
        </p:txBody>
      </p:sp>
    </p:spTree>
    <p:extLst>
      <p:ext uri="{BB962C8B-B14F-4D97-AF65-F5344CB8AC3E}">
        <p14:creationId xmlns:p14="http://schemas.microsoft.com/office/powerpoint/2010/main" val="17365222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4972050" y="396875"/>
            <a:ext cx="1543050" cy="8451850"/>
          </a:xfrm>
        </p:spPr>
        <p:txBody>
          <a:bodyPr vert="eaVert"/>
          <a:lstStyle/>
          <a:p>
            <a:r>
              <a:rPr lang="ja-JP" altLang="en-US"/>
              <a:t>マスター タイトルの書式設定</a:t>
            </a:r>
          </a:p>
        </p:txBody>
      </p:sp>
      <p:sp>
        <p:nvSpPr>
          <p:cNvPr id="3" name="縦書きテキスト プレースホルダー 2"/>
          <p:cNvSpPr>
            <a:spLocks noGrp="1"/>
          </p:cNvSpPr>
          <p:nvPr>
            <p:ph type="body" orient="vert" idx="1"/>
          </p:nvPr>
        </p:nvSpPr>
        <p:spPr>
          <a:xfrm>
            <a:off x="342900" y="396875"/>
            <a:ext cx="4476750" cy="8451850"/>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endParaRPr lang="ja-JP" altLang="ja-JP"/>
          </a:p>
        </p:txBody>
      </p:sp>
    </p:spTree>
    <p:extLst>
      <p:ext uri="{BB962C8B-B14F-4D97-AF65-F5344CB8AC3E}">
        <p14:creationId xmlns:p14="http://schemas.microsoft.com/office/powerpoint/2010/main" val="387823098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コンテンツ プレースホルダー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endParaRPr lang="ja-JP" altLang="ja-JP"/>
          </a:p>
        </p:txBody>
      </p:sp>
    </p:spTree>
    <p:extLst>
      <p:ext uri="{BB962C8B-B14F-4D97-AF65-F5344CB8AC3E}">
        <p14:creationId xmlns:p14="http://schemas.microsoft.com/office/powerpoint/2010/main" val="17406001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541338" y="6365875"/>
            <a:ext cx="5829300" cy="1966913"/>
          </a:xfrm>
        </p:spPr>
        <p:txBody>
          <a:bodyPr anchor="t"/>
          <a:lstStyle>
            <a:lvl1pPr algn="l">
              <a:defRPr sz="4000" b="1" cap="all"/>
            </a:lvl1pPr>
          </a:lstStyle>
          <a:p>
            <a:r>
              <a:rPr lang="ja-JP" altLang="en-US"/>
              <a:t>マスター タイトルの書式設定</a:t>
            </a:r>
          </a:p>
        </p:txBody>
      </p:sp>
      <p:sp>
        <p:nvSpPr>
          <p:cNvPr id="3" name="テキスト プレースホルダー 2"/>
          <p:cNvSpPr>
            <a:spLocks noGrp="1"/>
          </p:cNvSpPr>
          <p:nvPr>
            <p:ph type="body" idx="1"/>
          </p:nvPr>
        </p:nvSpPr>
        <p:spPr>
          <a:xfrm>
            <a:off x="541338" y="4198938"/>
            <a:ext cx="5829300" cy="216693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a:t>マスター テキストの書式設定</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endParaRPr lang="ja-JP" altLang="ja-JP"/>
          </a:p>
        </p:txBody>
      </p:sp>
    </p:spTree>
    <p:extLst>
      <p:ext uri="{BB962C8B-B14F-4D97-AF65-F5344CB8AC3E}">
        <p14:creationId xmlns:p14="http://schemas.microsoft.com/office/powerpoint/2010/main" val="40795374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コンテンツ プレースホルダー 2"/>
          <p:cNvSpPr>
            <a:spLocks noGrp="1"/>
          </p:cNvSpPr>
          <p:nvPr>
            <p:ph sz="half" idx="1"/>
          </p:nvPr>
        </p:nvSpPr>
        <p:spPr>
          <a:xfrm>
            <a:off x="342900" y="2311400"/>
            <a:ext cx="3009900" cy="65373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ー 3"/>
          <p:cNvSpPr>
            <a:spLocks noGrp="1"/>
          </p:cNvSpPr>
          <p:nvPr>
            <p:ph sz="half" idx="2"/>
          </p:nvPr>
        </p:nvSpPr>
        <p:spPr>
          <a:xfrm>
            <a:off x="3505200" y="2311400"/>
            <a:ext cx="3009900" cy="65373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pPr>
              <a:defRPr/>
            </a:pPr>
            <a:endParaRPr lang="ja-JP" altLang="ja-JP"/>
          </a:p>
        </p:txBody>
      </p:sp>
    </p:spTree>
    <p:extLst>
      <p:ext uri="{BB962C8B-B14F-4D97-AF65-F5344CB8AC3E}">
        <p14:creationId xmlns:p14="http://schemas.microsoft.com/office/powerpoint/2010/main" val="5907747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lang="ja-JP" altLang="en-US"/>
              <a:t>マスター タイトルの書式設定</a:t>
            </a:r>
          </a:p>
        </p:txBody>
      </p:sp>
      <p:sp>
        <p:nvSpPr>
          <p:cNvPr id="3" name="テキスト プレースホルダー 2"/>
          <p:cNvSpPr>
            <a:spLocks noGrp="1"/>
          </p:cNvSpPr>
          <p:nvPr>
            <p:ph type="body" idx="1"/>
          </p:nvPr>
        </p:nvSpPr>
        <p:spPr>
          <a:xfrm>
            <a:off x="342900" y="2217738"/>
            <a:ext cx="3030538" cy="9239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コンテンツ プレースホルダー 3"/>
          <p:cNvSpPr>
            <a:spLocks noGrp="1"/>
          </p:cNvSpPr>
          <p:nvPr>
            <p:ph sz="half" idx="2"/>
          </p:nvPr>
        </p:nvSpPr>
        <p:spPr>
          <a:xfrm>
            <a:off x="342900" y="3141663"/>
            <a:ext cx="3030538" cy="57070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テキスト プレースホルダー 4"/>
          <p:cNvSpPr>
            <a:spLocks noGrp="1"/>
          </p:cNvSpPr>
          <p:nvPr>
            <p:ph type="body" sz="quarter" idx="3"/>
          </p:nvPr>
        </p:nvSpPr>
        <p:spPr>
          <a:xfrm>
            <a:off x="3484563" y="2217738"/>
            <a:ext cx="3030537" cy="9239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コンテンツ プレースホルダー 5"/>
          <p:cNvSpPr>
            <a:spLocks noGrp="1"/>
          </p:cNvSpPr>
          <p:nvPr>
            <p:ph sz="quarter" idx="4"/>
          </p:nvPr>
        </p:nvSpPr>
        <p:spPr>
          <a:xfrm>
            <a:off x="3484563" y="3141663"/>
            <a:ext cx="3030537" cy="57070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7"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8"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9" name="Rectangle 6"/>
          <p:cNvSpPr>
            <a:spLocks noGrp="1" noChangeArrowheads="1"/>
          </p:cNvSpPr>
          <p:nvPr>
            <p:ph type="sldNum" sz="quarter" idx="12"/>
          </p:nvPr>
        </p:nvSpPr>
        <p:spPr>
          <a:ln/>
        </p:spPr>
        <p:txBody>
          <a:bodyPr/>
          <a:lstStyle>
            <a:lvl1pPr>
              <a:defRPr/>
            </a:lvl1pPr>
          </a:lstStyle>
          <a:p>
            <a:pPr>
              <a:defRPr/>
            </a:pPr>
            <a:endParaRPr lang="ja-JP" altLang="ja-JP"/>
          </a:p>
        </p:txBody>
      </p:sp>
    </p:spTree>
    <p:extLst>
      <p:ext uri="{BB962C8B-B14F-4D97-AF65-F5344CB8AC3E}">
        <p14:creationId xmlns:p14="http://schemas.microsoft.com/office/powerpoint/2010/main" val="304489500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5" name="Rectangle 6"/>
          <p:cNvSpPr>
            <a:spLocks noGrp="1" noChangeArrowheads="1"/>
          </p:cNvSpPr>
          <p:nvPr>
            <p:ph type="sldNum" sz="quarter" idx="12"/>
          </p:nvPr>
        </p:nvSpPr>
        <p:spPr>
          <a:ln/>
        </p:spPr>
        <p:txBody>
          <a:bodyPr/>
          <a:lstStyle>
            <a:lvl1pPr>
              <a:defRPr/>
            </a:lvl1pPr>
          </a:lstStyle>
          <a:p>
            <a:pPr>
              <a:defRPr/>
            </a:pPr>
            <a:endParaRPr lang="ja-JP" altLang="ja-JP"/>
          </a:p>
        </p:txBody>
      </p:sp>
    </p:spTree>
    <p:extLst>
      <p:ext uri="{BB962C8B-B14F-4D97-AF65-F5344CB8AC3E}">
        <p14:creationId xmlns:p14="http://schemas.microsoft.com/office/powerpoint/2010/main" val="71163618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3"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4" name="Rectangle 6"/>
          <p:cNvSpPr>
            <a:spLocks noGrp="1" noChangeArrowheads="1"/>
          </p:cNvSpPr>
          <p:nvPr>
            <p:ph type="sldNum" sz="quarter" idx="12"/>
          </p:nvPr>
        </p:nvSpPr>
        <p:spPr>
          <a:ln/>
        </p:spPr>
        <p:txBody>
          <a:bodyPr/>
          <a:lstStyle>
            <a:lvl1pPr>
              <a:defRPr/>
            </a:lvl1pPr>
          </a:lstStyle>
          <a:p>
            <a:pPr>
              <a:defRPr/>
            </a:pPr>
            <a:endParaRPr lang="ja-JP" altLang="ja-JP"/>
          </a:p>
        </p:txBody>
      </p:sp>
    </p:spTree>
    <p:extLst>
      <p:ext uri="{BB962C8B-B14F-4D97-AF65-F5344CB8AC3E}">
        <p14:creationId xmlns:p14="http://schemas.microsoft.com/office/powerpoint/2010/main" val="3658590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342900" y="393700"/>
            <a:ext cx="2255838" cy="1679575"/>
          </a:xfrm>
        </p:spPr>
        <p:txBody>
          <a:bodyPr anchor="b"/>
          <a:lstStyle>
            <a:lvl1pPr algn="l">
              <a:defRPr sz="2000" b="1"/>
            </a:lvl1pPr>
          </a:lstStyle>
          <a:p>
            <a:r>
              <a:rPr lang="ja-JP" altLang="en-US"/>
              <a:t>マスター タイトルの書式設定</a:t>
            </a:r>
          </a:p>
        </p:txBody>
      </p:sp>
      <p:sp>
        <p:nvSpPr>
          <p:cNvPr id="3" name="コンテンツ プレースホルダー 2"/>
          <p:cNvSpPr>
            <a:spLocks noGrp="1"/>
          </p:cNvSpPr>
          <p:nvPr>
            <p:ph idx="1"/>
          </p:nvPr>
        </p:nvSpPr>
        <p:spPr>
          <a:xfrm>
            <a:off x="2681288" y="393700"/>
            <a:ext cx="3833812" cy="84550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テキスト プレースホルダー 3"/>
          <p:cNvSpPr>
            <a:spLocks noGrp="1"/>
          </p:cNvSpPr>
          <p:nvPr>
            <p:ph type="body" sz="half" idx="2"/>
          </p:nvPr>
        </p:nvSpPr>
        <p:spPr>
          <a:xfrm>
            <a:off x="342900" y="2073275"/>
            <a:ext cx="2255838" cy="67754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pPr>
              <a:defRPr/>
            </a:pPr>
            <a:endParaRPr lang="ja-JP" altLang="ja-JP"/>
          </a:p>
        </p:txBody>
      </p:sp>
    </p:spTree>
    <p:extLst>
      <p:ext uri="{BB962C8B-B14F-4D97-AF65-F5344CB8AC3E}">
        <p14:creationId xmlns:p14="http://schemas.microsoft.com/office/powerpoint/2010/main" val="26569351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344613" y="6934200"/>
            <a:ext cx="4114800" cy="819150"/>
          </a:xfrm>
        </p:spPr>
        <p:txBody>
          <a:bodyPr anchor="b"/>
          <a:lstStyle>
            <a:lvl1pPr algn="l">
              <a:defRPr sz="2000" b="1"/>
            </a:lvl1pPr>
          </a:lstStyle>
          <a:p>
            <a:r>
              <a:rPr lang="ja-JP" altLang="en-US"/>
              <a:t>マスター タイトルの書式設定</a:t>
            </a:r>
          </a:p>
        </p:txBody>
      </p:sp>
      <p:sp>
        <p:nvSpPr>
          <p:cNvPr id="3" name="図プレースホルダー 2"/>
          <p:cNvSpPr>
            <a:spLocks noGrp="1"/>
          </p:cNvSpPr>
          <p:nvPr>
            <p:ph type="pic" idx="1"/>
          </p:nvPr>
        </p:nvSpPr>
        <p:spPr>
          <a:xfrm>
            <a:off x="1344613" y="885825"/>
            <a:ext cx="4114800" cy="59436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ja-JP" altLang="en-US" noProof="0"/>
          </a:p>
        </p:txBody>
      </p:sp>
      <p:sp>
        <p:nvSpPr>
          <p:cNvPr id="4" name="テキスト プレースホルダー 3"/>
          <p:cNvSpPr>
            <a:spLocks noGrp="1"/>
          </p:cNvSpPr>
          <p:nvPr>
            <p:ph type="body" sz="half" idx="2"/>
          </p:nvPr>
        </p:nvSpPr>
        <p:spPr>
          <a:xfrm>
            <a:off x="1344613" y="7753350"/>
            <a:ext cx="4114800" cy="11620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pPr>
              <a:defRPr/>
            </a:pPr>
            <a:endParaRPr lang="ja-JP" altLang="ja-JP"/>
          </a:p>
        </p:txBody>
      </p:sp>
    </p:spTree>
    <p:extLst>
      <p:ext uri="{BB962C8B-B14F-4D97-AF65-F5344CB8AC3E}">
        <p14:creationId xmlns:p14="http://schemas.microsoft.com/office/powerpoint/2010/main" val="30894090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42900" y="396875"/>
            <a:ext cx="6172200" cy="165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ja-JP" altLang="en-US"/>
              <a:t>マスタ タイトルの書式設定</a:t>
            </a:r>
          </a:p>
        </p:txBody>
      </p:sp>
      <p:sp>
        <p:nvSpPr>
          <p:cNvPr id="1027" name="Rectangle 3"/>
          <p:cNvSpPr>
            <a:spLocks noGrp="1" noChangeArrowheads="1"/>
          </p:cNvSpPr>
          <p:nvPr>
            <p:ph type="body" idx="1"/>
          </p:nvPr>
        </p:nvSpPr>
        <p:spPr bwMode="auto">
          <a:xfrm>
            <a:off x="342900" y="2311400"/>
            <a:ext cx="6172200" cy="6537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1028" name="Rectangle 4"/>
          <p:cNvSpPr>
            <a:spLocks noGrp="1" noChangeArrowheads="1"/>
          </p:cNvSpPr>
          <p:nvPr>
            <p:ph type="dt" sz="half" idx="2"/>
          </p:nvPr>
        </p:nvSpPr>
        <p:spPr bwMode="auto">
          <a:xfrm>
            <a:off x="342900" y="9020175"/>
            <a:ext cx="1600200" cy="688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atin typeface="+mn-lt"/>
                <a:ea typeface="ＭＳ Ｐゴシック" pitchFamily="50" charset="-128"/>
              </a:defRPr>
            </a:lvl1pPr>
          </a:lstStyle>
          <a:p>
            <a:pPr>
              <a:defRPr/>
            </a:pPr>
            <a:endParaRPr lang="en-US" altLang="ja-JP"/>
          </a:p>
        </p:txBody>
      </p:sp>
      <p:sp>
        <p:nvSpPr>
          <p:cNvPr id="1029" name="Rectangle 5"/>
          <p:cNvSpPr>
            <a:spLocks noGrp="1" noChangeArrowheads="1"/>
          </p:cNvSpPr>
          <p:nvPr>
            <p:ph type="ftr" sz="quarter" idx="3"/>
          </p:nvPr>
        </p:nvSpPr>
        <p:spPr bwMode="auto">
          <a:xfrm>
            <a:off x="2343150" y="9020175"/>
            <a:ext cx="2171700" cy="688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atin typeface="+mn-lt"/>
                <a:ea typeface="ＭＳ Ｐゴシック" pitchFamily="50" charset="-128"/>
              </a:defRPr>
            </a:lvl1pPr>
          </a:lstStyle>
          <a:p>
            <a:pPr>
              <a:defRPr/>
            </a:pPr>
            <a:endParaRPr lang="en-US" altLang="ja-JP"/>
          </a:p>
        </p:txBody>
      </p:sp>
      <p:sp>
        <p:nvSpPr>
          <p:cNvPr id="1030" name="Rectangle 6"/>
          <p:cNvSpPr>
            <a:spLocks noGrp="1" noChangeArrowheads="1"/>
          </p:cNvSpPr>
          <p:nvPr>
            <p:ph type="sldNum" sz="quarter" idx="4"/>
          </p:nvPr>
        </p:nvSpPr>
        <p:spPr bwMode="auto">
          <a:xfrm>
            <a:off x="4914900" y="9020175"/>
            <a:ext cx="1600200" cy="688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atin typeface="+mn-lt"/>
                <a:ea typeface="ＭＳ Ｐゴシック" pitchFamily="50" charset="-128"/>
              </a:defRPr>
            </a:lvl1pPr>
          </a:lstStyle>
          <a:p>
            <a:pPr>
              <a:defRPr/>
            </a:pPr>
            <a:endParaRPr lang="ja-JP" altLang="ja-JP"/>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kumimoji="1" sz="4400">
          <a:solidFill>
            <a:schemeClr val="tx2"/>
          </a:solidFill>
          <a:latin typeface="+mj-lt"/>
          <a:ea typeface="+mj-ea"/>
          <a:cs typeface="+mj-cs"/>
        </a:defRPr>
      </a:lvl1pPr>
      <a:lvl2pPr algn="ctr" rtl="0" eaLnBrk="0" fontAlgn="base" hangingPunct="0">
        <a:spcBef>
          <a:spcPct val="0"/>
        </a:spcBef>
        <a:spcAft>
          <a:spcPct val="0"/>
        </a:spcAft>
        <a:defRPr kumimoji="1" sz="4400">
          <a:solidFill>
            <a:schemeClr val="tx2"/>
          </a:solidFill>
          <a:latin typeface="Arial" charset="0"/>
          <a:ea typeface="ＭＳ Ｐゴシック" pitchFamily="50" charset="-128"/>
        </a:defRPr>
      </a:lvl2pPr>
      <a:lvl3pPr algn="ctr" rtl="0" eaLnBrk="0" fontAlgn="base" hangingPunct="0">
        <a:spcBef>
          <a:spcPct val="0"/>
        </a:spcBef>
        <a:spcAft>
          <a:spcPct val="0"/>
        </a:spcAft>
        <a:defRPr kumimoji="1" sz="4400">
          <a:solidFill>
            <a:schemeClr val="tx2"/>
          </a:solidFill>
          <a:latin typeface="Arial" charset="0"/>
          <a:ea typeface="ＭＳ Ｐゴシック" pitchFamily="50" charset="-128"/>
        </a:defRPr>
      </a:lvl3pPr>
      <a:lvl4pPr algn="ctr" rtl="0" eaLnBrk="0" fontAlgn="base" hangingPunct="0">
        <a:spcBef>
          <a:spcPct val="0"/>
        </a:spcBef>
        <a:spcAft>
          <a:spcPct val="0"/>
        </a:spcAft>
        <a:defRPr kumimoji="1" sz="4400">
          <a:solidFill>
            <a:schemeClr val="tx2"/>
          </a:solidFill>
          <a:latin typeface="Arial" charset="0"/>
          <a:ea typeface="ＭＳ Ｐゴシック" pitchFamily="50" charset="-128"/>
        </a:defRPr>
      </a:lvl4pPr>
      <a:lvl5pPr algn="ctr" rtl="0" eaLnBrk="0" fontAlgn="base" hangingPunct="0">
        <a:spcBef>
          <a:spcPct val="0"/>
        </a:spcBef>
        <a:spcAft>
          <a:spcPct val="0"/>
        </a:spcAft>
        <a:defRPr kumimoji="1" sz="4400">
          <a:solidFill>
            <a:schemeClr val="tx2"/>
          </a:solidFill>
          <a:latin typeface="Arial" charset="0"/>
          <a:ea typeface="ＭＳ Ｐゴシック" pitchFamily="50" charset="-128"/>
        </a:defRPr>
      </a:lvl5pPr>
      <a:lvl6pPr marL="457200" algn="ctr" rtl="0" fontAlgn="base">
        <a:spcBef>
          <a:spcPct val="0"/>
        </a:spcBef>
        <a:spcAft>
          <a:spcPct val="0"/>
        </a:spcAft>
        <a:defRPr kumimoji="1" sz="4400">
          <a:solidFill>
            <a:schemeClr val="tx2"/>
          </a:solidFill>
          <a:latin typeface="Arial" charset="0"/>
          <a:ea typeface="ＭＳ Ｐゴシック" pitchFamily="50" charset="-128"/>
        </a:defRPr>
      </a:lvl6pPr>
      <a:lvl7pPr marL="914400" algn="ctr" rtl="0" fontAlgn="base">
        <a:spcBef>
          <a:spcPct val="0"/>
        </a:spcBef>
        <a:spcAft>
          <a:spcPct val="0"/>
        </a:spcAft>
        <a:defRPr kumimoji="1" sz="4400">
          <a:solidFill>
            <a:schemeClr val="tx2"/>
          </a:solidFill>
          <a:latin typeface="Arial" charset="0"/>
          <a:ea typeface="ＭＳ Ｐゴシック" pitchFamily="50" charset="-128"/>
        </a:defRPr>
      </a:lvl7pPr>
      <a:lvl8pPr marL="1371600" algn="ctr" rtl="0" fontAlgn="base">
        <a:spcBef>
          <a:spcPct val="0"/>
        </a:spcBef>
        <a:spcAft>
          <a:spcPct val="0"/>
        </a:spcAft>
        <a:defRPr kumimoji="1" sz="4400">
          <a:solidFill>
            <a:schemeClr val="tx2"/>
          </a:solidFill>
          <a:latin typeface="Arial" charset="0"/>
          <a:ea typeface="ＭＳ Ｐゴシック" pitchFamily="50" charset="-128"/>
        </a:defRPr>
      </a:lvl8pPr>
      <a:lvl9pPr marL="1828800" algn="ctr" rtl="0" fontAlgn="base">
        <a:spcBef>
          <a:spcPct val="0"/>
        </a:spcBef>
        <a:spcAft>
          <a:spcPct val="0"/>
        </a:spcAft>
        <a:defRPr kumimoji="1" sz="4400">
          <a:solidFill>
            <a:schemeClr val="tx2"/>
          </a:solidFill>
          <a:latin typeface="Arial" charset="0"/>
          <a:ea typeface="ＭＳ Ｐゴシック" pitchFamily="50" charset="-128"/>
        </a:defRPr>
      </a:lvl9pPr>
    </p:titleStyle>
    <p:bodyStyle>
      <a:lvl1pPr marL="342900" indent="-342900" algn="l" rtl="0" eaLnBrk="0" fontAlgn="base" hangingPunct="0">
        <a:spcBef>
          <a:spcPct val="20000"/>
        </a:spcBef>
        <a:spcAft>
          <a:spcPct val="0"/>
        </a:spcAft>
        <a:buChar char="•"/>
        <a:defRPr kumimoji="1"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kumimoji="1" sz="2800">
          <a:solidFill>
            <a:schemeClr val="tx1"/>
          </a:solidFill>
          <a:latin typeface="+mn-lt"/>
          <a:ea typeface="+mn-ea"/>
        </a:defRPr>
      </a:lvl2pPr>
      <a:lvl3pPr marL="1143000" indent="-228600" algn="l" rtl="0" eaLnBrk="0" fontAlgn="base" hangingPunct="0">
        <a:spcBef>
          <a:spcPct val="20000"/>
        </a:spcBef>
        <a:spcAft>
          <a:spcPct val="0"/>
        </a:spcAft>
        <a:buChar char="•"/>
        <a:defRPr kumimoji="1" sz="2400">
          <a:solidFill>
            <a:schemeClr val="tx1"/>
          </a:solidFill>
          <a:latin typeface="+mn-lt"/>
          <a:ea typeface="+mn-ea"/>
        </a:defRPr>
      </a:lvl3pPr>
      <a:lvl4pPr marL="1600200" indent="-228600" algn="l" rtl="0" eaLnBrk="0" fontAlgn="base" hangingPunct="0">
        <a:spcBef>
          <a:spcPct val="20000"/>
        </a:spcBef>
        <a:spcAft>
          <a:spcPct val="0"/>
        </a:spcAft>
        <a:buChar char="–"/>
        <a:defRPr kumimoji="1" sz="2000">
          <a:solidFill>
            <a:schemeClr val="tx1"/>
          </a:solidFill>
          <a:latin typeface="+mn-lt"/>
          <a:ea typeface="+mn-ea"/>
        </a:defRPr>
      </a:lvl4pPr>
      <a:lvl5pPr marL="2057400" indent="-228600" algn="l" rtl="0" eaLnBrk="0" fontAlgn="base" hangingPunct="0">
        <a:spcBef>
          <a:spcPct val="20000"/>
        </a:spcBef>
        <a:spcAft>
          <a:spcPct val="0"/>
        </a:spcAft>
        <a:buChar char="»"/>
        <a:defRPr kumimoji="1" sz="2000">
          <a:solidFill>
            <a:schemeClr val="tx1"/>
          </a:solidFill>
          <a:latin typeface="+mn-lt"/>
          <a:ea typeface="+mn-ea"/>
        </a:defRPr>
      </a:lvl5pPr>
      <a:lvl6pPr marL="2514600" indent="-228600" algn="l" rtl="0" fontAlgn="base">
        <a:spcBef>
          <a:spcPct val="20000"/>
        </a:spcBef>
        <a:spcAft>
          <a:spcPct val="0"/>
        </a:spcAft>
        <a:buChar char="»"/>
        <a:defRPr kumimoji="1" sz="2000">
          <a:solidFill>
            <a:schemeClr val="tx1"/>
          </a:solidFill>
          <a:latin typeface="+mn-lt"/>
          <a:ea typeface="+mn-ea"/>
        </a:defRPr>
      </a:lvl6pPr>
      <a:lvl7pPr marL="2971800" indent="-228600" algn="l" rtl="0" fontAlgn="base">
        <a:spcBef>
          <a:spcPct val="20000"/>
        </a:spcBef>
        <a:spcAft>
          <a:spcPct val="0"/>
        </a:spcAft>
        <a:buChar char="»"/>
        <a:defRPr kumimoji="1" sz="2000">
          <a:solidFill>
            <a:schemeClr val="tx1"/>
          </a:solidFill>
          <a:latin typeface="+mn-lt"/>
          <a:ea typeface="+mn-ea"/>
        </a:defRPr>
      </a:lvl7pPr>
      <a:lvl8pPr marL="3429000" indent="-228600" algn="l" rtl="0" fontAlgn="base">
        <a:spcBef>
          <a:spcPct val="20000"/>
        </a:spcBef>
        <a:spcAft>
          <a:spcPct val="0"/>
        </a:spcAft>
        <a:buChar char="»"/>
        <a:defRPr kumimoji="1" sz="2000">
          <a:solidFill>
            <a:schemeClr val="tx1"/>
          </a:solidFill>
          <a:latin typeface="+mn-lt"/>
          <a:ea typeface="+mn-ea"/>
        </a:defRPr>
      </a:lvl8pPr>
      <a:lvl9pPr marL="3886200" indent="-228600" algn="l" rtl="0" fontAlgn="base">
        <a:spcBef>
          <a:spcPct val="20000"/>
        </a:spcBef>
        <a:spcAft>
          <a:spcPct val="0"/>
        </a:spcAft>
        <a:buChar char="»"/>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66" name="テキスト ボックス 1"/>
          <p:cNvSpPr txBox="1">
            <a:spLocks noChangeArrowheads="1"/>
          </p:cNvSpPr>
          <p:nvPr/>
        </p:nvSpPr>
        <p:spPr bwMode="auto">
          <a:xfrm>
            <a:off x="5794375" y="2478088"/>
            <a:ext cx="682625"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3200">
                <a:solidFill>
                  <a:schemeClr val="tx1"/>
                </a:solidFill>
                <a:latin typeface="Arial" charset="0"/>
                <a:ea typeface="ＭＳ Ｐゴシック" charset="-128"/>
              </a:defRPr>
            </a:lvl1pPr>
            <a:lvl2pPr>
              <a:defRPr kumimoji="1" sz="2800">
                <a:solidFill>
                  <a:schemeClr val="tx1"/>
                </a:solidFill>
                <a:latin typeface="Arial" charset="0"/>
                <a:ea typeface="ＭＳ Ｐゴシック" charset="-128"/>
              </a:defRPr>
            </a:lvl2pPr>
            <a:lvl3pPr>
              <a:defRPr kumimoji="1" sz="2400">
                <a:solidFill>
                  <a:schemeClr val="tx1"/>
                </a:solidFill>
                <a:latin typeface="Arial" charset="0"/>
                <a:ea typeface="ＭＳ Ｐゴシック" charset="-128"/>
              </a:defRPr>
            </a:lvl3pPr>
            <a:lvl4pPr>
              <a:defRPr kumimoji="1" sz="2000">
                <a:solidFill>
                  <a:schemeClr val="tx1"/>
                </a:solidFill>
                <a:latin typeface="Arial" charset="0"/>
                <a:ea typeface="ＭＳ Ｐゴシック" charset="-128"/>
              </a:defRPr>
            </a:lvl4pPr>
            <a:lvl5pPr>
              <a:defRPr kumimoji="1" sz="2000">
                <a:solidFill>
                  <a:schemeClr val="tx1"/>
                </a:solidFill>
                <a:latin typeface="Arial" charset="0"/>
                <a:ea typeface="ＭＳ Ｐゴシック" charset="-128"/>
              </a:defRPr>
            </a:lvl5pPr>
            <a:lvl6pPr eaLnBrk="0" hangingPunct="0">
              <a:defRPr kumimoji="1" sz="2000">
                <a:solidFill>
                  <a:schemeClr val="tx1"/>
                </a:solidFill>
                <a:latin typeface="Arial" charset="0"/>
                <a:ea typeface="ＭＳ Ｐゴシック" charset="-128"/>
              </a:defRPr>
            </a:lvl6pPr>
            <a:lvl7pPr eaLnBrk="0" hangingPunct="0">
              <a:defRPr kumimoji="1" sz="2000">
                <a:solidFill>
                  <a:schemeClr val="tx1"/>
                </a:solidFill>
                <a:latin typeface="Arial" charset="0"/>
                <a:ea typeface="ＭＳ Ｐゴシック" charset="-128"/>
              </a:defRPr>
            </a:lvl7pPr>
            <a:lvl8pPr eaLnBrk="0" hangingPunct="0">
              <a:defRPr kumimoji="1" sz="2000">
                <a:solidFill>
                  <a:schemeClr val="tx1"/>
                </a:solidFill>
                <a:latin typeface="Arial" charset="0"/>
                <a:ea typeface="ＭＳ Ｐゴシック" charset="-128"/>
              </a:defRPr>
            </a:lvl8pPr>
            <a:lvl9pPr eaLnBrk="0" hangingPunct="0">
              <a:defRPr kumimoji="1" sz="2000">
                <a:solidFill>
                  <a:schemeClr val="tx1"/>
                </a:solidFill>
                <a:latin typeface="Arial" charset="0"/>
                <a:ea typeface="ＭＳ Ｐゴシック" charset="-128"/>
              </a:defRPr>
            </a:lvl9pPr>
          </a:lstStyle>
          <a:p>
            <a:endParaRPr lang="ja-JP" altLang="en-US" sz="1200">
              <a:latin typeface="Century" pitchFamily="18" charset="0"/>
            </a:endParaRPr>
          </a:p>
        </p:txBody>
      </p:sp>
      <p:sp>
        <p:nvSpPr>
          <p:cNvPr id="28" name="Rectangle 2"/>
          <p:cNvSpPr txBox="1">
            <a:spLocks noChangeArrowheads="1"/>
          </p:cNvSpPr>
          <p:nvPr/>
        </p:nvSpPr>
        <p:spPr bwMode="auto">
          <a:xfrm>
            <a:off x="548680" y="57150"/>
            <a:ext cx="5791200" cy="609600"/>
          </a:xfrm>
          <a:prstGeom prst="rect">
            <a:avLst/>
          </a:prstGeom>
          <a:solidFill>
            <a:srgbClr val="66CCFF"/>
          </a:solidFill>
          <a:ln w="38100" cmpd="dbl">
            <a:solidFill>
              <a:schemeClr val="tx1"/>
            </a:solidFill>
            <a:miter lim="800000"/>
            <a:headEnd/>
            <a:tailEnd/>
          </a:ln>
          <a:effectLst/>
          <a:extLst/>
        </p:spPr>
        <p:txBody>
          <a:bodyPr anchor="ctr"/>
          <a:lstStyle>
            <a:lvl1pPr algn="ctr" rtl="0" eaLnBrk="0" fontAlgn="base" hangingPunct="0">
              <a:spcBef>
                <a:spcPct val="0"/>
              </a:spcBef>
              <a:spcAft>
                <a:spcPct val="0"/>
              </a:spcAft>
              <a:defRPr kumimoji="1" sz="4400">
                <a:solidFill>
                  <a:schemeClr val="tx2"/>
                </a:solidFill>
                <a:latin typeface="+mj-lt"/>
                <a:ea typeface="+mj-ea"/>
                <a:cs typeface="+mj-cs"/>
              </a:defRPr>
            </a:lvl1pPr>
            <a:lvl2pPr algn="ctr" rtl="0" eaLnBrk="0" fontAlgn="base" hangingPunct="0">
              <a:spcBef>
                <a:spcPct val="0"/>
              </a:spcBef>
              <a:spcAft>
                <a:spcPct val="0"/>
              </a:spcAft>
              <a:defRPr kumimoji="1" sz="4400">
                <a:solidFill>
                  <a:schemeClr val="tx2"/>
                </a:solidFill>
                <a:latin typeface="Arial" charset="0"/>
                <a:ea typeface="ＭＳ Ｐゴシック" pitchFamily="50" charset="-128"/>
              </a:defRPr>
            </a:lvl2pPr>
            <a:lvl3pPr algn="ctr" rtl="0" eaLnBrk="0" fontAlgn="base" hangingPunct="0">
              <a:spcBef>
                <a:spcPct val="0"/>
              </a:spcBef>
              <a:spcAft>
                <a:spcPct val="0"/>
              </a:spcAft>
              <a:defRPr kumimoji="1" sz="4400">
                <a:solidFill>
                  <a:schemeClr val="tx2"/>
                </a:solidFill>
                <a:latin typeface="Arial" charset="0"/>
                <a:ea typeface="ＭＳ Ｐゴシック" pitchFamily="50" charset="-128"/>
              </a:defRPr>
            </a:lvl3pPr>
            <a:lvl4pPr algn="ctr" rtl="0" eaLnBrk="0" fontAlgn="base" hangingPunct="0">
              <a:spcBef>
                <a:spcPct val="0"/>
              </a:spcBef>
              <a:spcAft>
                <a:spcPct val="0"/>
              </a:spcAft>
              <a:defRPr kumimoji="1" sz="4400">
                <a:solidFill>
                  <a:schemeClr val="tx2"/>
                </a:solidFill>
                <a:latin typeface="Arial" charset="0"/>
                <a:ea typeface="ＭＳ Ｐゴシック" pitchFamily="50" charset="-128"/>
              </a:defRPr>
            </a:lvl4pPr>
            <a:lvl5pPr algn="ctr" rtl="0" eaLnBrk="0" fontAlgn="base" hangingPunct="0">
              <a:spcBef>
                <a:spcPct val="0"/>
              </a:spcBef>
              <a:spcAft>
                <a:spcPct val="0"/>
              </a:spcAft>
              <a:defRPr kumimoji="1" sz="4400">
                <a:solidFill>
                  <a:schemeClr val="tx2"/>
                </a:solidFill>
                <a:latin typeface="Arial" charset="0"/>
                <a:ea typeface="ＭＳ Ｐゴシック" pitchFamily="50" charset="-128"/>
              </a:defRPr>
            </a:lvl5pPr>
            <a:lvl6pPr marL="457200" algn="ctr" rtl="0" fontAlgn="base">
              <a:spcBef>
                <a:spcPct val="0"/>
              </a:spcBef>
              <a:spcAft>
                <a:spcPct val="0"/>
              </a:spcAft>
              <a:defRPr kumimoji="1" sz="4400">
                <a:solidFill>
                  <a:schemeClr val="tx2"/>
                </a:solidFill>
                <a:latin typeface="Arial" charset="0"/>
                <a:ea typeface="ＭＳ Ｐゴシック" pitchFamily="50" charset="-128"/>
              </a:defRPr>
            </a:lvl6pPr>
            <a:lvl7pPr marL="914400" algn="ctr" rtl="0" fontAlgn="base">
              <a:spcBef>
                <a:spcPct val="0"/>
              </a:spcBef>
              <a:spcAft>
                <a:spcPct val="0"/>
              </a:spcAft>
              <a:defRPr kumimoji="1" sz="4400">
                <a:solidFill>
                  <a:schemeClr val="tx2"/>
                </a:solidFill>
                <a:latin typeface="Arial" charset="0"/>
                <a:ea typeface="ＭＳ Ｐゴシック" pitchFamily="50" charset="-128"/>
              </a:defRPr>
            </a:lvl7pPr>
            <a:lvl8pPr marL="1371600" algn="ctr" rtl="0" fontAlgn="base">
              <a:spcBef>
                <a:spcPct val="0"/>
              </a:spcBef>
              <a:spcAft>
                <a:spcPct val="0"/>
              </a:spcAft>
              <a:defRPr kumimoji="1" sz="4400">
                <a:solidFill>
                  <a:schemeClr val="tx2"/>
                </a:solidFill>
                <a:latin typeface="Arial" charset="0"/>
                <a:ea typeface="ＭＳ Ｐゴシック" pitchFamily="50" charset="-128"/>
              </a:defRPr>
            </a:lvl8pPr>
            <a:lvl9pPr marL="1828800" algn="ctr" rtl="0" fontAlgn="base">
              <a:spcBef>
                <a:spcPct val="0"/>
              </a:spcBef>
              <a:spcAft>
                <a:spcPct val="0"/>
              </a:spcAft>
              <a:defRPr kumimoji="1" sz="4400">
                <a:solidFill>
                  <a:schemeClr val="tx2"/>
                </a:solidFill>
                <a:latin typeface="Arial" charset="0"/>
                <a:ea typeface="ＭＳ Ｐゴシック" pitchFamily="50" charset="-128"/>
              </a:defRPr>
            </a:lvl9pPr>
          </a:lstStyle>
          <a:p>
            <a:pPr>
              <a:defRPr/>
            </a:pPr>
            <a:r>
              <a:rPr lang="ja-JP" altLang="en-US" sz="1400" b="1" kern="0" dirty="0">
                <a:latin typeface="Meiryo UI" panose="020B0604030504040204" pitchFamily="50" charset="-128"/>
                <a:ea typeface="Meiryo UI" panose="020B0604030504040204" pitchFamily="50" charset="-128"/>
                <a:cs typeface="Meiryo UI" panose="020B0604030504040204" pitchFamily="50" charset="-128"/>
              </a:rPr>
              <a:t>令和</a:t>
            </a:r>
            <a:r>
              <a:rPr lang="en-US" altLang="ja-JP" sz="1400" b="1" kern="0" dirty="0">
                <a:latin typeface="Meiryo UI" panose="020B0604030504040204" pitchFamily="50" charset="-128"/>
                <a:ea typeface="Meiryo UI" panose="020B0604030504040204" pitchFamily="50" charset="-128"/>
                <a:cs typeface="Meiryo UI" panose="020B0604030504040204" pitchFamily="50" charset="-128"/>
              </a:rPr>
              <a:t>4</a:t>
            </a:r>
            <a:r>
              <a:rPr lang="ja-JP" altLang="en-US" sz="1400" b="1" kern="0" dirty="0">
                <a:latin typeface="Meiryo UI" panose="020B0604030504040204" pitchFamily="50" charset="-128"/>
                <a:ea typeface="Meiryo UI" panose="020B0604030504040204" pitchFamily="50" charset="-128"/>
                <a:cs typeface="Meiryo UI" panose="020B0604030504040204" pitchFamily="50" charset="-128"/>
              </a:rPr>
              <a:t>年度全国高校生伝統文化フェスティバル</a:t>
            </a:r>
            <a:r>
              <a:rPr lang="en-US" altLang="ja-JP" sz="1400" b="1" kern="0" dirty="0">
                <a:latin typeface="Meiryo UI" panose="020B0604030504040204" pitchFamily="50" charset="-128"/>
                <a:ea typeface="Meiryo UI" panose="020B0604030504040204" pitchFamily="50" charset="-128"/>
                <a:cs typeface="Meiryo UI" panose="020B0604030504040204" pitchFamily="50" charset="-128"/>
              </a:rPr>
              <a:t>-</a:t>
            </a:r>
            <a:r>
              <a:rPr lang="ja-JP" altLang="en-US" sz="1400" b="1" kern="0" dirty="0">
                <a:latin typeface="Meiryo UI" panose="020B0604030504040204" pitchFamily="50" charset="-128"/>
                <a:ea typeface="Meiryo UI" panose="020B0604030504040204" pitchFamily="50" charset="-128"/>
                <a:cs typeface="Meiryo UI" panose="020B0604030504040204" pitchFamily="50" charset="-128"/>
              </a:rPr>
              <a:t>茶道フェスティバル</a:t>
            </a:r>
            <a:r>
              <a:rPr lang="en-US" altLang="ja-JP" sz="1400" b="1" kern="0" dirty="0">
                <a:latin typeface="Meiryo UI" panose="020B0604030504040204" pitchFamily="50" charset="-128"/>
                <a:ea typeface="Meiryo UI" panose="020B0604030504040204" pitchFamily="50" charset="-128"/>
                <a:cs typeface="Meiryo UI" panose="020B0604030504040204" pitchFamily="50" charset="-128"/>
              </a:rPr>
              <a:t>-</a:t>
            </a:r>
            <a:br>
              <a:rPr lang="ja-JP" altLang="en-US" sz="1400" b="1" kern="0" dirty="0">
                <a:latin typeface="Meiryo UI" panose="020B0604030504040204" pitchFamily="50" charset="-128"/>
                <a:ea typeface="Meiryo UI" panose="020B0604030504040204" pitchFamily="50" charset="-128"/>
                <a:cs typeface="Meiryo UI" panose="020B0604030504040204" pitchFamily="50" charset="-128"/>
              </a:rPr>
            </a:br>
            <a:r>
              <a:rPr lang="ja-JP" altLang="en-US" sz="1400" b="1" kern="0" dirty="0">
                <a:latin typeface="Meiryo UI" panose="020B0604030504040204" pitchFamily="50" charset="-128"/>
                <a:ea typeface="Meiryo UI" panose="020B0604030504040204" pitchFamily="50" charset="-128"/>
                <a:cs typeface="Meiryo UI" panose="020B0604030504040204" pitchFamily="50" charset="-128"/>
              </a:rPr>
              <a:t>お弁当・宿泊申込書</a:t>
            </a:r>
            <a:endParaRPr lang="ja-JP" altLang="en-US" sz="1200" b="1" kern="0" dirty="0">
              <a:latin typeface="Meiryo UI" panose="020B0604030504040204" pitchFamily="50" charset="-128"/>
              <a:ea typeface="Meiryo UI" panose="020B0604030504040204" pitchFamily="50" charset="-128"/>
              <a:cs typeface="Meiryo UI" panose="020B0604030504040204" pitchFamily="50" charset="-128"/>
            </a:endParaRPr>
          </a:p>
        </p:txBody>
      </p:sp>
      <p:pic>
        <p:nvPicPr>
          <p:cNvPr id="30" name="Picture 29" descr="img06_250_-31_18"/>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43000" y="2309813"/>
            <a:ext cx="9525" cy="9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 name="AutoShape 1025" descr="「京都プラザホテル」の画像検索結果"/>
          <p:cNvSpPr>
            <a:spLocks noChangeAspect="1" noChangeArrowheads="1"/>
          </p:cNvSpPr>
          <p:nvPr/>
        </p:nvSpPr>
        <p:spPr bwMode="auto">
          <a:xfrm>
            <a:off x="1590675" y="3176588"/>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2" name="AutoShape 1026" descr="「京都プラザホテル」の画像検索結果"/>
          <p:cNvSpPr>
            <a:spLocks noChangeAspect="1" noChangeArrowheads="1"/>
          </p:cNvSpPr>
          <p:nvPr/>
        </p:nvSpPr>
        <p:spPr bwMode="auto">
          <a:xfrm>
            <a:off x="1590675" y="3005138"/>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27" name="AutoShape 1025" descr="「京都プラザホテル」の画像検索結果"/>
          <p:cNvSpPr>
            <a:spLocks noChangeAspect="1" noChangeArrowheads="1"/>
          </p:cNvSpPr>
          <p:nvPr/>
        </p:nvSpPr>
        <p:spPr bwMode="auto">
          <a:xfrm>
            <a:off x="2790825" y="3892550"/>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29" name="AutoShape 1026" descr="「京都プラザホテル」の画像検索結果"/>
          <p:cNvSpPr>
            <a:spLocks noChangeAspect="1" noChangeArrowheads="1"/>
          </p:cNvSpPr>
          <p:nvPr/>
        </p:nvSpPr>
        <p:spPr bwMode="auto">
          <a:xfrm>
            <a:off x="2800350" y="3006725"/>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45" name="テキスト ボックス 44"/>
          <p:cNvSpPr txBox="1"/>
          <p:nvPr/>
        </p:nvSpPr>
        <p:spPr>
          <a:xfrm>
            <a:off x="260648" y="7617296"/>
            <a:ext cx="6120680" cy="338554"/>
          </a:xfrm>
          <a:prstGeom prst="rect">
            <a:avLst/>
          </a:prstGeom>
          <a:noFill/>
        </p:spPr>
        <p:txBody>
          <a:bodyPr wrap="square" rtlCol="0">
            <a:spAutoFit/>
          </a:bodyPr>
          <a:lstStyle/>
          <a:p>
            <a:r>
              <a:rPr lang="en-US" altLang="ja-JP" sz="800" dirty="0">
                <a:latin typeface="Meiryo UI" panose="020B0604030504040204" pitchFamily="50" charset="-128"/>
                <a:ea typeface="Meiryo UI" panose="020B0604030504040204" pitchFamily="50" charset="-128"/>
                <a:cs typeface="Meiryo UI" panose="020B0604030504040204" pitchFamily="50" charset="-128"/>
              </a:rPr>
              <a:t>〔</a:t>
            </a:r>
            <a:r>
              <a:rPr lang="ja-JP" altLang="en-US" sz="800" dirty="0">
                <a:latin typeface="Meiryo UI" panose="020B0604030504040204" pitchFamily="50" charset="-128"/>
                <a:ea typeface="Meiryo UI" panose="020B0604030504040204" pitchFamily="50" charset="-128"/>
                <a:cs typeface="Meiryo UI" panose="020B0604030504040204" pitchFamily="50" charset="-128"/>
              </a:rPr>
              <a:t>ご記入の際の注意事項</a:t>
            </a:r>
            <a:r>
              <a:rPr lang="en-US" altLang="ja-JP" sz="800" dirty="0">
                <a:latin typeface="Meiryo UI" panose="020B0604030504040204" pitchFamily="50" charset="-128"/>
                <a:ea typeface="Meiryo UI" panose="020B0604030504040204" pitchFamily="50" charset="-128"/>
                <a:cs typeface="Meiryo UI" panose="020B0604030504040204" pitchFamily="50" charset="-128"/>
              </a:rPr>
              <a:t>〕</a:t>
            </a:r>
          </a:p>
          <a:p>
            <a:r>
              <a:rPr lang="en-US" altLang="ja-JP" sz="800" dirty="0">
                <a:latin typeface="Meiryo UI" panose="020B0604030504040204" pitchFamily="50" charset="-128"/>
                <a:ea typeface="Meiryo UI" panose="020B0604030504040204" pitchFamily="50" charset="-128"/>
                <a:cs typeface="Meiryo UI" panose="020B0604030504040204" pitchFamily="50" charset="-128"/>
              </a:rPr>
              <a:t>※</a:t>
            </a:r>
            <a:r>
              <a:rPr lang="ja-JP" altLang="en-US" sz="800" dirty="0">
                <a:latin typeface="Meiryo UI" panose="020B0604030504040204" pitchFamily="50" charset="-128"/>
                <a:ea typeface="Meiryo UI" panose="020B0604030504040204" pitchFamily="50" charset="-128"/>
                <a:cs typeface="Meiryo UI" panose="020B0604030504040204" pitchFamily="50" charset="-128"/>
              </a:rPr>
              <a:t>この申込書は１枚につき</a:t>
            </a:r>
            <a:r>
              <a:rPr lang="en-US" altLang="ja-JP" sz="800" dirty="0">
                <a:latin typeface="Meiryo UI" panose="020B0604030504040204" pitchFamily="50" charset="-128"/>
                <a:ea typeface="Meiryo UI" panose="020B0604030504040204" pitchFamily="50" charset="-128"/>
                <a:cs typeface="Meiryo UI" panose="020B0604030504040204" pitchFamily="50" charset="-128"/>
              </a:rPr>
              <a:t>10</a:t>
            </a:r>
            <a:r>
              <a:rPr lang="ja-JP" altLang="en-US" sz="800" dirty="0">
                <a:latin typeface="Meiryo UI" panose="020B0604030504040204" pitchFamily="50" charset="-128"/>
                <a:ea typeface="Meiryo UI" panose="020B0604030504040204" pitchFamily="50" charset="-128"/>
                <a:cs typeface="Meiryo UI" panose="020B0604030504040204" pitchFamily="50" charset="-128"/>
              </a:rPr>
              <a:t>名様までとなります。</a:t>
            </a:r>
            <a:r>
              <a:rPr lang="en-US" altLang="ja-JP" sz="800" dirty="0">
                <a:latin typeface="Meiryo UI" panose="020B0604030504040204" pitchFamily="50" charset="-128"/>
                <a:ea typeface="Meiryo UI" panose="020B0604030504040204" pitchFamily="50" charset="-128"/>
                <a:cs typeface="Meiryo UI" panose="020B0604030504040204" pitchFamily="50" charset="-128"/>
              </a:rPr>
              <a:t>10</a:t>
            </a:r>
            <a:r>
              <a:rPr lang="ja-JP" altLang="en-US" sz="800" dirty="0">
                <a:latin typeface="Meiryo UI" panose="020B0604030504040204" pitchFamily="50" charset="-128"/>
                <a:ea typeface="Meiryo UI" panose="020B0604030504040204" pitchFamily="50" charset="-128"/>
                <a:cs typeface="Meiryo UI" panose="020B0604030504040204" pitchFamily="50" charset="-128"/>
              </a:rPr>
              <a:t>名以上の場合はお手数ですがコピーにてご対応をお願いいたします。</a:t>
            </a:r>
            <a:endParaRPr lang="en-US" altLang="ja-JP" sz="8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8" name="テキスト ボックス 47"/>
          <p:cNvSpPr txBox="1"/>
          <p:nvPr/>
        </p:nvSpPr>
        <p:spPr>
          <a:xfrm>
            <a:off x="356320" y="7999402"/>
            <a:ext cx="6169024" cy="707886"/>
          </a:xfrm>
          <a:prstGeom prst="rect">
            <a:avLst/>
          </a:prstGeom>
          <a:noFill/>
          <a:ln w="3175">
            <a:solidFill>
              <a:schemeClr val="tx1"/>
            </a:solidFill>
          </a:ln>
        </p:spPr>
        <p:txBody>
          <a:bodyPr wrap="square" rtlCol="0">
            <a:spAutoFit/>
          </a:bodyPr>
          <a:lstStyle/>
          <a:p>
            <a:r>
              <a:rPr lang="en-US" altLang="ja-JP" sz="10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000" dirty="0">
                <a:latin typeface="Meiryo UI" panose="020B0604030504040204" pitchFamily="50" charset="-128"/>
                <a:ea typeface="Meiryo UI" panose="020B0604030504040204" pitchFamily="50" charset="-128"/>
                <a:cs typeface="Meiryo UI" panose="020B0604030504040204" pitchFamily="50" charset="-128"/>
              </a:rPr>
              <a:t>申込先</a:t>
            </a:r>
            <a:r>
              <a:rPr lang="en-US" altLang="ja-JP" sz="10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000" dirty="0">
                <a:latin typeface="Meiryo UI" panose="020B0604030504040204" pitchFamily="50" charset="-128"/>
                <a:ea typeface="Meiryo UI" panose="020B0604030504040204" pitchFamily="50" charset="-128"/>
                <a:cs typeface="Meiryo UI" panose="020B0604030504040204" pitchFamily="50" charset="-128"/>
              </a:rPr>
              <a:t>　株式会社日本旅行京都四条支店　　　　担当者：由井・竹原・高須</a:t>
            </a:r>
            <a:endParaRPr lang="en-US" altLang="ja-JP" sz="1000" dirty="0">
              <a:latin typeface="Meiryo UI" panose="020B0604030504040204" pitchFamily="50" charset="-128"/>
              <a:ea typeface="Meiryo UI" panose="020B0604030504040204" pitchFamily="50" charset="-128"/>
              <a:cs typeface="Meiryo UI" panose="020B0604030504040204" pitchFamily="50" charset="-128"/>
            </a:endParaRPr>
          </a:p>
          <a:p>
            <a:r>
              <a:rPr lang="ja-JP" altLang="en-US" sz="1000" dirty="0">
                <a:latin typeface="Meiryo UI" panose="020B0604030504040204" pitchFamily="50" charset="-128"/>
                <a:ea typeface="Meiryo UI" panose="020B0604030504040204" pitchFamily="50" charset="-128"/>
                <a:cs typeface="Meiryo UI" panose="020B0604030504040204" pitchFamily="50" charset="-128"/>
              </a:rPr>
              <a:t>　　　　　　　〒</a:t>
            </a:r>
            <a:r>
              <a:rPr lang="en-US" altLang="ja-JP" sz="1000" dirty="0">
                <a:latin typeface="Meiryo UI" panose="020B0604030504040204" pitchFamily="50" charset="-128"/>
                <a:ea typeface="Meiryo UI" panose="020B0604030504040204" pitchFamily="50" charset="-128"/>
                <a:cs typeface="Meiryo UI" panose="020B0604030504040204" pitchFamily="50" charset="-128"/>
              </a:rPr>
              <a:t>600-8006</a:t>
            </a:r>
            <a:r>
              <a:rPr lang="ja-JP" altLang="en-US" sz="1000" dirty="0">
                <a:latin typeface="Meiryo UI" panose="020B0604030504040204" pitchFamily="50" charset="-128"/>
                <a:ea typeface="Meiryo UI" panose="020B0604030504040204" pitchFamily="50" charset="-128"/>
                <a:cs typeface="Meiryo UI" panose="020B0604030504040204" pitchFamily="50" charset="-128"/>
              </a:rPr>
              <a:t>　京都市下京区四条通り柳馬場西入ニッセイ四条柳馬場ビル２</a:t>
            </a:r>
            <a:r>
              <a:rPr lang="en-US" altLang="ja-JP" sz="1000" dirty="0">
                <a:latin typeface="Meiryo UI" panose="020B0604030504040204" pitchFamily="50" charset="-128"/>
                <a:ea typeface="Meiryo UI" panose="020B0604030504040204" pitchFamily="50" charset="-128"/>
                <a:cs typeface="Meiryo UI" panose="020B0604030504040204" pitchFamily="50" charset="-128"/>
              </a:rPr>
              <a:t>F</a:t>
            </a:r>
          </a:p>
          <a:p>
            <a:r>
              <a:rPr lang="ja-JP" altLang="en-US" sz="1000" dirty="0">
                <a:latin typeface="Meiryo UI" panose="020B0604030504040204" pitchFamily="50" charset="-128"/>
                <a:ea typeface="Meiryo UI" panose="020B0604030504040204" pitchFamily="50" charset="-128"/>
                <a:cs typeface="Meiryo UI" panose="020B0604030504040204" pitchFamily="50" charset="-128"/>
              </a:rPr>
              <a:t>　　　　　　　</a:t>
            </a:r>
            <a:r>
              <a:rPr lang="en-US" altLang="ja-JP" sz="1000" dirty="0">
                <a:latin typeface="Meiryo UI" panose="020B0604030504040204" pitchFamily="50" charset="-128"/>
                <a:ea typeface="Meiryo UI" panose="020B0604030504040204" pitchFamily="50" charset="-128"/>
                <a:cs typeface="Meiryo UI" panose="020B0604030504040204" pitchFamily="50" charset="-128"/>
              </a:rPr>
              <a:t>TEL</a:t>
            </a:r>
            <a:r>
              <a:rPr lang="ja-JP" altLang="en-US" sz="1000" dirty="0">
                <a:latin typeface="Meiryo UI" panose="020B0604030504040204" pitchFamily="50" charset="-128"/>
                <a:ea typeface="Meiryo UI" panose="020B0604030504040204" pitchFamily="50" charset="-128"/>
                <a:cs typeface="Meiryo UI" panose="020B0604030504040204" pitchFamily="50" charset="-128"/>
              </a:rPr>
              <a:t>：（</a:t>
            </a:r>
            <a:r>
              <a:rPr lang="en-US" altLang="ja-JP" sz="1000" dirty="0">
                <a:latin typeface="Meiryo UI" panose="020B0604030504040204" pitchFamily="50" charset="-128"/>
                <a:ea typeface="Meiryo UI" panose="020B0604030504040204" pitchFamily="50" charset="-128"/>
                <a:cs typeface="Meiryo UI" panose="020B0604030504040204" pitchFamily="50" charset="-128"/>
              </a:rPr>
              <a:t>075</a:t>
            </a:r>
            <a:r>
              <a:rPr lang="ja-JP" altLang="en-US" sz="1000" dirty="0">
                <a:latin typeface="Meiryo UI" panose="020B0604030504040204" pitchFamily="50" charset="-128"/>
                <a:ea typeface="Meiryo UI" panose="020B0604030504040204" pitchFamily="50" charset="-128"/>
                <a:cs typeface="Meiryo UI" panose="020B0604030504040204" pitchFamily="50" charset="-128"/>
              </a:rPr>
              <a:t>）</a:t>
            </a:r>
            <a:r>
              <a:rPr lang="en-US" altLang="ja-JP" sz="1000" dirty="0">
                <a:latin typeface="Meiryo UI" panose="020B0604030504040204" pitchFamily="50" charset="-128"/>
                <a:ea typeface="Meiryo UI" panose="020B0604030504040204" pitchFamily="50" charset="-128"/>
                <a:cs typeface="Meiryo UI" panose="020B0604030504040204" pitchFamily="50" charset="-128"/>
              </a:rPr>
              <a:t>223-2311  FAX</a:t>
            </a:r>
            <a:r>
              <a:rPr lang="ja-JP" altLang="en-US" sz="1000" dirty="0">
                <a:latin typeface="Meiryo UI" panose="020B0604030504040204" pitchFamily="50" charset="-128"/>
                <a:ea typeface="Meiryo UI" panose="020B0604030504040204" pitchFamily="50" charset="-128"/>
                <a:cs typeface="Meiryo UI" panose="020B0604030504040204" pitchFamily="50" charset="-128"/>
                <a:sym typeface="Wingdings" panose="05000000000000000000" pitchFamily="2" charset="2"/>
              </a:rPr>
              <a:t>：（</a:t>
            </a:r>
            <a:r>
              <a:rPr lang="en-US" altLang="ja-JP" sz="1000" dirty="0">
                <a:latin typeface="Meiryo UI" panose="020B0604030504040204" pitchFamily="50" charset="-128"/>
                <a:ea typeface="Meiryo UI" panose="020B0604030504040204" pitchFamily="50" charset="-128"/>
                <a:cs typeface="Meiryo UI" panose="020B0604030504040204" pitchFamily="50" charset="-128"/>
                <a:sym typeface="Wingdings" panose="05000000000000000000" pitchFamily="2" charset="2"/>
              </a:rPr>
              <a:t>075</a:t>
            </a:r>
            <a:r>
              <a:rPr lang="ja-JP" altLang="en-US" sz="1000" dirty="0">
                <a:latin typeface="Meiryo UI" panose="020B0604030504040204" pitchFamily="50" charset="-128"/>
                <a:ea typeface="Meiryo UI" panose="020B0604030504040204" pitchFamily="50" charset="-128"/>
                <a:cs typeface="Meiryo UI" panose="020B0604030504040204" pitchFamily="50" charset="-128"/>
                <a:sym typeface="Wingdings" panose="05000000000000000000" pitchFamily="2" charset="2"/>
              </a:rPr>
              <a:t>）</a:t>
            </a:r>
            <a:r>
              <a:rPr lang="en-US" altLang="ja-JP" sz="1000" dirty="0">
                <a:latin typeface="Meiryo UI" panose="020B0604030504040204" pitchFamily="50" charset="-128"/>
                <a:ea typeface="Meiryo UI" panose="020B0604030504040204" pitchFamily="50" charset="-128"/>
                <a:cs typeface="Meiryo UI" panose="020B0604030504040204" pitchFamily="50" charset="-128"/>
                <a:sym typeface="Wingdings" panose="05000000000000000000" pitchFamily="2" charset="2"/>
              </a:rPr>
              <a:t>221-1726</a:t>
            </a:r>
            <a:r>
              <a:rPr lang="ja-JP" altLang="en-US" sz="1000">
                <a:latin typeface="Meiryo UI" panose="020B0604030504040204" pitchFamily="50" charset="-128"/>
                <a:ea typeface="Meiryo UI" panose="020B0604030504040204" pitchFamily="50" charset="-128"/>
                <a:cs typeface="Meiryo UI" panose="020B0604030504040204" pitchFamily="50" charset="-128"/>
                <a:sym typeface="Wingdings" panose="05000000000000000000" pitchFamily="2" charset="2"/>
              </a:rPr>
              <a:t>　</a:t>
            </a:r>
            <a:r>
              <a:rPr lang="en-US" altLang="ja-JP" sz="1000">
                <a:latin typeface="Meiryo UI" panose="020B0604030504040204" pitchFamily="50" charset="-128"/>
                <a:ea typeface="Meiryo UI" panose="020B0604030504040204" pitchFamily="50" charset="-128"/>
                <a:cs typeface="Meiryo UI" panose="020B0604030504040204" pitchFamily="50" charset="-128"/>
              </a:rPr>
              <a:t>Email</a:t>
            </a:r>
            <a:r>
              <a:rPr lang="en-US" altLang="ja-JP" sz="1000" dirty="0">
                <a:latin typeface="Meiryo UI" panose="020B0604030504040204" pitchFamily="50" charset="-128"/>
                <a:ea typeface="Meiryo UI" panose="020B0604030504040204" pitchFamily="50" charset="-128"/>
                <a:cs typeface="Meiryo UI" panose="020B0604030504040204" pitchFamily="50" charset="-128"/>
              </a:rPr>
              <a:t>: yuma_takehara@nta.co.jp</a:t>
            </a:r>
            <a:endParaRPr lang="en-US" altLang="ja-JP" sz="1000" dirty="0">
              <a:latin typeface="Meiryo UI" panose="020B0604030504040204" pitchFamily="50" charset="-128"/>
              <a:ea typeface="Meiryo UI" panose="020B0604030504040204" pitchFamily="50" charset="-128"/>
              <a:cs typeface="Meiryo UI" panose="020B0604030504040204" pitchFamily="50" charset="-128"/>
              <a:sym typeface="Wingdings" panose="05000000000000000000" pitchFamily="2" charset="2"/>
            </a:endParaRPr>
          </a:p>
          <a:p>
            <a:r>
              <a:rPr lang="ja-JP" altLang="en-US" sz="1000" dirty="0">
                <a:latin typeface="Meiryo UI" panose="020B0604030504040204" pitchFamily="50" charset="-128"/>
                <a:ea typeface="Meiryo UI" panose="020B0604030504040204" pitchFamily="50" charset="-128"/>
                <a:cs typeface="Meiryo UI" panose="020B0604030504040204" pitchFamily="50" charset="-128"/>
                <a:sym typeface="Wingdings" panose="05000000000000000000" pitchFamily="2" charset="2"/>
              </a:rPr>
              <a:t>　　　　　　　営業時間：</a:t>
            </a:r>
            <a:r>
              <a:rPr lang="en-US" altLang="ja-JP" sz="1000" dirty="0">
                <a:latin typeface="Meiryo UI" panose="020B0604030504040204" pitchFamily="50" charset="-128"/>
                <a:ea typeface="Meiryo UI" panose="020B0604030504040204" pitchFamily="50" charset="-128"/>
                <a:cs typeface="Meiryo UI" panose="020B0604030504040204" pitchFamily="50" charset="-128"/>
                <a:sym typeface="Wingdings" panose="05000000000000000000" pitchFamily="2" charset="2"/>
              </a:rPr>
              <a:t>9:30</a:t>
            </a:r>
            <a:r>
              <a:rPr lang="ja-JP" altLang="en-US" sz="1000" dirty="0">
                <a:latin typeface="Meiryo UI" panose="020B0604030504040204" pitchFamily="50" charset="-128"/>
                <a:ea typeface="Meiryo UI" panose="020B0604030504040204" pitchFamily="50" charset="-128"/>
                <a:cs typeface="Meiryo UI" panose="020B0604030504040204" pitchFamily="50" charset="-128"/>
                <a:sym typeface="Wingdings" panose="05000000000000000000" pitchFamily="2" charset="2"/>
              </a:rPr>
              <a:t>～</a:t>
            </a:r>
            <a:r>
              <a:rPr lang="en-US" altLang="ja-JP" sz="1000" dirty="0">
                <a:latin typeface="Meiryo UI" panose="020B0604030504040204" pitchFamily="50" charset="-128"/>
                <a:ea typeface="Meiryo UI" panose="020B0604030504040204" pitchFamily="50" charset="-128"/>
                <a:cs typeface="Meiryo UI" panose="020B0604030504040204" pitchFamily="50" charset="-128"/>
                <a:sym typeface="Wingdings" panose="05000000000000000000" pitchFamily="2" charset="2"/>
              </a:rPr>
              <a:t>17:30</a:t>
            </a:r>
            <a:r>
              <a:rPr lang="ja-JP" altLang="en-US" sz="1000" dirty="0">
                <a:latin typeface="Meiryo UI" panose="020B0604030504040204" pitchFamily="50" charset="-128"/>
                <a:ea typeface="Meiryo UI" panose="020B0604030504040204" pitchFamily="50" charset="-128"/>
                <a:cs typeface="Meiryo UI" panose="020B0604030504040204" pitchFamily="50" charset="-128"/>
                <a:sym typeface="Wingdings" panose="05000000000000000000" pitchFamily="2" charset="2"/>
              </a:rPr>
              <a:t>（土・日・祝日は休業）　　</a:t>
            </a:r>
            <a:endParaRPr lang="en-US" altLang="ja-JP" sz="1000" dirty="0">
              <a:latin typeface="Meiryo UI" panose="020B0604030504040204" pitchFamily="50" charset="-128"/>
              <a:ea typeface="Meiryo UI" panose="020B0604030504040204" pitchFamily="50" charset="-128"/>
              <a:cs typeface="Meiryo UI" panose="020B0604030504040204" pitchFamily="50" charset="-128"/>
            </a:endParaRPr>
          </a:p>
        </p:txBody>
      </p:sp>
      <p:graphicFrame>
        <p:nvGraphicFramePr>
          <p:cNvPr id="3" name="表 2"/>
          <p:cNvGraphicFramePr>
            <a:graphicFrameLocks noGrp="1"/>
          </p:cNvGraphicFramePr>
          <p:nvPr>
            <p:extLst>
              <p:ext uri="{D42A27DB-BD31-4B8C-83A1-F6EECF244321}">
                <p14:modId xmlns:p14="http://schemas.microsoft.com/office/powerpoint/2010/main" val="3508335281"/>
              </p:ext>
            </p:extLst>
          </p:nvPr>
        </p:nvGraphicFramePr>
        <p:xfrm>
          <a:off x="342900" y="1064568"/>
          <a:ext cx="6172200" cy="1588886"/>
        </p:xfrm>
        <a:graphic>
          <a:graphicData uri="http://schemas.openxmlformats.org/drawingml/2006/table">
            <a:tbl>
              <a:tblPr/>
              <a:tblGrid>
                <a:gridCol w="680982">
                  <a:extLst>
                    <a:ext uri="{9D8B030D-6E8A-4147-A177-3AD203B41FA5}">
                      <a16:colId xmlns:a16="http://schemas.microsoft.com/office/drawing/2014/main" val="20000"/>
                    </a:ext>
                  </a:extLst>
                </a:gridCol>
                <a:gridCol w="680982">
                  <a:extLst>
                    <a:ext uri="{9D8B030D-6E8A-4147-A177-3AD203B41FA5}">
                      <a16:colId xmlns:a16="http://schemas.microsoft.com/office/drawing/2014/main" val="20001"/>
                    </a:ext>
                  </a:extLst>
                </a:gridCol>
                <a:gridCol w="1361965">
                  <a:extLst>
                    <a:ext uri="{9D8B030D-6E8A-4147-A177-3AD203B41FA5}">
                      <a16:colId xmlns:a16="http://schemas.microsoft.com/office/drawing/2014/main" val="20002"/>
                    </a:ext>
                  </a:extLst>
                </a:gridCol>
                <a:gridCol w="683533">
                  <a:extLst>
                    <a:ext uri="{9D8B030D-6E8A-4147-A177-3AD203B41FA5}">
                      <a16:colId xmlns:a16="http://schemas.microsoft.com/office/drawing/2014/main" val="20003"/>
                    </a:ext>
                  </a:extLst>
                </a:gridCol>
                <a:gridCol w="2764738">
                  <a:extLst>
                    <a:ext uri="{9D8B030D-6E8A-4147-A177-3AD203B41FA5}">
                      <a16:colId xmlns:a16="http://schemas.microsoft.com/office/drawing/2014/main" val="20004"/>
                    </a:ext>
                  </a:extLst>
                </a:gridCol>
              </a:tblGrid>
              <a:tr h="244444">
                <a:tc gridSpan="2">
                  <a:txBody>
                    <a:bodyPr/>
                    <a:lstStyle/>
                    <a:p>
                      <a:pPr algn="ctr" fontAlgn="ctr"/>
                      <a:r>
                        <a:rPr lang="ja-JP" altLang="en-US" sz="9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都道府県名</a:t>
                      </a:r>
                    </a:p>
                  </a:txBody>
                  <a:tcPr marL="7639" marR="7639" marT="76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solidFill>
                  </a:tcPr>
                </a:tc>
                <a:tc hMerge="1">
                  <a:txBody>
                    <a:bodyPr/>
                    <a:lstStyle/>
                    <a:p>
                      <a:endParaRPr kumimoji="1" lang="ja-JP" altLang="en-US"/>
                    </a:p>
                  </a:txBody>
                  <a:tcPr/>
                </a:tc>
                <a:tc>
                  <a:txBody>
                    <a:bodyPr/>
                    <a:lstStyle/>
                    <a:p>
                      <a:pPr algn="ctr" fontAlgn="ctr"/>
                      <a:r>
                        <a:rPr lang="ja-JP" altLang="en-US" sz="9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　</a:t>
                      </a:r>
                    </a:p>
                  </a:txBody>
                  <a:tcPr marL="7639" marR="7639" marT="76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9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学校名</a:t>
                      </a:r>
                    </a:p>
                  </a:txBody>
                  <a:tcPr marL="7639" marR="7639" marT="76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90000"/>
                      </a:schemeClr>
                    </a:solidFill>
                  </a:tcPr>
                </a:tc>
                <a:tc>
                  <a:txBody>
                    <a:bodyPr/>
                    <a:lstStyle/>
                    <a:p>
                      <a:pPr algn="ctr" fontAlgn="ctr"/>
                      <a:r>
                        <a:rPr lang="ja-JP" altLang="en-US" sz="9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　</a:t>
                      </a:r>
                    </a:p>
                  </a:txBody>
                  <a:tcPr marL="7639" marR="7639" marT="76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244444">
                <a:tc gridSpan="2">
                  <a:txBody>
                    <a:bodyPr/>
                    <a:lstStyle/>
                    <a:p>
                      <a:pPr algn="ctr" fontAlgn="ctr"/>
                      <a:r>
                        <a:rPr lang="ja-JP" altLang="en-US" sz="9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代表者名</a:t>
                      </a:r>
                    </a:p>
                  </a:txBody>
                  <a:tcPr marL="7639" marR="7639" marT="76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solidFill>
                  </a:tcPr>
                </a:tc>
                <a:tc hMerge="1">
                  <a:txBody>
                    <a:bodyPr/>
                    <a:lstStyle/>
                    <a:p>
                      <a:endParaRPr kumimoji="1" lang="ja-JP" altLang="en-US"/>
                    </a:p>
                  </a:txBody>
                  <a:tcPr/>
                </a:tc>
                <a:tc gridSpan="3">
                  <a:txBody>
                    <a:bodyPr/>
                    <a:lstStyle/>
                    <a:p>
                      <a:pPr algn="ctr" fontAlgn="ctr"/>
                      <a:r>
                        <a:rPr lang="ja-JP" altLang="en-US" sz="9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　</a:t>
                      </a:r>
                    </a:p>
                  </a:txBody>
                  <a:tcPr marL="7639" marR="7639" marT="76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0001"/>
                  </a:ext>
                </a:extLst>
              </a:tr>
              <a:tr h="244444">
                <a:tc gridSpan="2">
                  <a:txBody>
                    <a:bodyPr/>
                    <a:lstStyle/>
                    <a:p>
                      <a:pPr algn="ctr" fontAlgn="ctr"/>
                      <a:r>
                        <a:rPr lang="ja-JP" altLang="en-US" sz="9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送付先住所</a:t>
                      </a:r>
                    </a:p>
                  </a:txBody>
                  <a:tcPr marL="7639" marR="7639" marT="76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solidFill>
                  </a:tcPr>
                </a:tc>
                <a:tc hMerge="1">
                  <a:txBody>
                    <a:bodyPr/>
                    <a:lstStyle/>
                    <a:p>
                      <a:endParaRPr kumimoji="1" lang="ja-JP" altLang="en-US"/>
                    </a:p>
                  </a:txBody>
                  <a:tcPr/>
                </a:tc>
                <a:tc rowSpan="3" gridSpan="3">
                  <a:txBody>
                    <a:bodyPr/>
                    <a:lstStyle/>
                    <a:p>
                      <a:pPr algn="l" fontAlgn="t"/>
                      <a:r>
                        <a:rPr lang="ja-JP" altLang="en-US" sz="9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a:t>
                      </a:r>
                    </a:p>
                  </a:txBody>
                  <a:tcPr marL="7639" marR="7639" marT="7639"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3" hMerge="1">
                  <a:txBody>
                    <a:bodyPr/>
                    <a:lstStyle/>
                    <a:p>
                      <a:endParaRPr kumimoji="1" lang="ja-JP" altLang="en-US"/>
                    </a:p>
                  </a:txBody>
                  <a:tcPr/>
                </a:tc>
                <a:tc rowSpan="3" hMerge="1">
                  <a:txBody>
                    <a:bodyPr/>
                    <a:lstStyle/>
                    <a:p>
                      <a:endParaRPr kumimoji="1" lang="ja-JP" altLang="en-US"/>
                    </a:p>
                  </a:txBody>
                  <a:tcPr/>
                </a:tc>
                <a:extLst>
                  <a:ext uri="{0D108BD9-81ED-4DB2-BD59-A6C34878D82A}">
                    <a16:rowId xmlns:a16="http://schemas.microsoft.com/office/drawing/2014/main" val="10002"/>
                  </a:ext>
                </a:extLst>
              </a:tr>
              <a:tr h="122222">
                <a:tc gridSpan="2">
                  <a:txBody>
                    <a:bodyPr/>
                    <a:lstStyle/>
                    <a:p>
                      <a:pPr algn="ctr" fontAlgn="ctr"/>
                      <a:r>
                        <a:rPr lang="ja-JP" altLang="en-US" sz="6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○で囲んでください</a:t>
                      </a:r>
                    </a:p>
                  </a:txBody>
                  <a:tcPr marL="7639" marR="7639" marT="76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solidFill>
                  </a:tcPr>
                </a:tc>
                <a:tc hMerge="1">
                  <a:txBody>
                    <a:bodyPr/>
                    <a:lstStyle/>
                    <a:p>
                      <a:endParaRPr kumimoji="1" lang="ja-JP" altLang="en-US"/>
                    </a:p>
                  </a:txBody>
                  <a:tcPr/>
                </a:tc>
                <a:tc gridSpan="3"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extLst>
                  <a:ext uri="{0D108BD9-81ED-4DB2-BD59-A6C34878D82A}">
                    <a16:rowId xmlns:a16="http://schemas.microsoft.com/office/drawing/2014/main" val="10003"/>
                  </a:ext>
                </a:extLst>
              </a:tr>
              <a:tr h="244444">
                <a:tc gridSpan="2">
                  <a:txBody>
                    <a:bodyPr/>
                    <a:lstStyle/>
                    <a:p>
                      <a:pPr algn="ctr" fontAlgn="ctr"/>
                      <a:r>
                        <a:rPr lang="ja-JP" altLang="en-US" sz="900" b="0" i="0" u="none" strike="noStrike">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所属先　・　自宅</a:t>
                      </a:r>
                    </a:p>
                  </a:txBody>
                  <a:tcPr marL="7639" marR="7639" marT="76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tc gridSpan="3"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extLst>
                  <a:ext uri="{0D108BD9-81ED-4DB2-BD59-A6C34878D82A}">
                    <a16:rowId xmlns:a16="http://schemas.microsoft.com/office/drawing/2014/main" val="10004"/>
                  </a:ext>
                </a:extLst>
              </a:tr>
              <a:tr h="244444">
                <a:tc>
                  <a:txBody>
                    <a:bodyPr/>
                    <a:lstStyle/>
                    <a:p>
                      <a:pPr algn="ctr" fontAlgn="ctr"/>
                      <a:r>
                        <a:rPr lang="en-US" sz="9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TEL</a:t>
                      </a:r>
                    </a:p>
                  </a:txBody>
                  <a:tcPr marL="7639" marR="7639" marT="76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solidFill>
                  </a:tcPr>
                </a:tc>
                <a:tc gridSpan="2">
                  <a:txBody>
                    <a:bodyPr/>
                    <a:lstStyle/>
                    <a:p>
                      <a:pPr algn="ctr" fontAlgn="ctr"/>
                      <a:r>
                        <a:rPr lang="ja-JP" altLang="en-US" sz="900" b="0" i="0" u="none" strike="noStrike">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　</a:t>
                      </a:r>
                    </a:p>
                  </a:txBody>
                  <a:tcPr marL="7639" marR="7639" marT="76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tc>
                  <a:txBody>
                    <a:bodyPr/>
                    <a:lstStyle/>
                    <a:p>
                      <a:pPr algn="ctr" fontAlgn="ctr"/>
                      <a:r>
                        <a:rPr lang="en-US" sz="9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FAX</a:t>
                      </a:r>
                    </a:p>
                  </a:txBody>
                  <a:tcPr marL="7639" marR="7639" marT="76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90000"/>
                      </a:schemeClr>
                    </a:solidFill>
                  </a:tcPr>
                </a:tc>
                <a:tc>
                  <a:txBody>
                    <a:bodyPr/>
                    <a:lstStyle/>
                    <a:p>
                      <a:pPr algn="ctr" fontAlgn="ctr"/>
                      <a:r>
                        <a:rPr lang="ja-JP" altLang="en-US" sz="900" b="0" i="0" u="none" strike="noStrike">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　</a:t>
                      </a:r>
                    </a:p>
                  </a:txBody>
                  <a:tcPr marL="7639" marR="7639" marT="76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r h="244444">
                <a:tc>
                  <a:txBody>
                    <a:bodyPr/>
                    <a:lstStyle/>
                    <a:p>
                      <a:pPr algn="ctr" fontAlgn="ctr"/>
                      <a:r>
                        <a:rPr lang="ja-JP" altLang="en-US" sz="9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携帯</a:t>
                      </a:r>
                    </a:p>
                  </a:txBody>
                  <a:tcPr marL="7639" marR="7639" marT="76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solidFill>
                  </a:tcPr>
                </a:tc>
                <a:tc gridSpan="2">
                  <a:txBody>
                    <a:bodyPr/>
                    <a:lstStyle/>
                    <a:p>
                      <a:pPr algn="ctr" fontAlgn="ctr"/>
                      <a:r>
                        <a:rPr lang="ja-JP" altLang="en-US" sz="900" b="0" i="0" u="none" strike="noStrike">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　</a:t>
                      </a:r>
                    </a:p>
                  </a:txBody>
                  <a:tcPr marL="7639" marR="7639" marT="76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tc>
                  <a:txBody>
                    <a:bodyPr/>
                    <a:lstStyle/>
                    <a:p>
                      <a:pPr algn="ctr" fontAlgn="ctr"/>
                      <a:r>
                        <a:rPr lang="en-US" sz="9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Mail</a:t>
                      </a:r>
                    </a:p>
                  </a:txBody>
                  <a:tcPr marL="7639" marR="7639" marT="76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90000"/>
                      </a:schemeClr>
                    </a:solidFill>
                  </a:tcPr>
                </a:tc>
                <a:tc>
                  <a:txBody>
                    <a:bodyPr/>
                    <a:lstStyle/>
                    <a:p>
                      <a:pPr algn="ctr" fontAlgn="ctr"/>
                      <a:r>
                        <a:rPr lang="ja-JP" altLang="en-US" sz="9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　</a:t>
                      </a:r>
                    </a:p>
                  </a:txBody>
                  <a:tcPr marL="7639" marR="7639" marT="76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6"/>
                  </a:ext>
                </a:extLst>
              </a:tr>
            </a:tbl>
          </a:graphicData>
        </a:graphic>
      </p:graphicFrame>
      <p:sp>
        <p:nvSpPr>
          <p:cNvPr id="18" name="テキスト ボックス 17"/>
          <p:cNvSpPr txBox="1"/>
          <p:nvPr/>
        </p:nvSpPr>
        <p:spPr>
          <a:xfrm>
            <a:off x="286172" y="8697416"/>
            <a:ext cx="6120680" cy="584775"/>
          </a:xfrm>
          <a:prstGeom prst="rect">
            <a:avLst/>
          </a:prstGeom>
          <a:noFill/>
        </p:spPr>
        <p:txBody>
          <a:bodyPr wrap="square" rtlCol="0">
            <a:spAutoFit/>
          </a:bodyPr>
          <a:lstStyle/>
          <a:p>
            <a:r>
              <a:rPr lang="en-US" altLang="ja-JP" sz="800" dirty="0">
                <a:latin typeface="Meiryo UI" panose="020B0604030504040204" pitchFamily="50" charset="-128"/>
                <a:ea typeface="Meiryo UI" panose="020B0604030504040204" pitchFamily="50" charset="-128"/>
                <a:cs typeface="Meiryo UI" panose="020B0604030504040204" pitchFamily="50" charset="-128"/>
              </a:rPr>
              <a:t>〔</a:t>
            </a:r>
            <a:r>
              <a:rPr lang="ja-JP" altLang="en-US" sz="800" dirty="0">
                <a:latin typeface="Meiryo UI" panose="020B0604030504040204" pitchFamily="50" charset="-128"/>
                <a:ea typeface="Meiryo UI" panose="020B0604030504040204" pitchFamily="50" charset="-128"/>
                <a:cs typeface="Meiryo UI" panose="020B0604030504040204" pitchFamily="50" charset="-128"/>
              </a:rPr>
              <a:t>お客様の個人情報の取り扱いについて</a:t>
            </a:r>
            <a:r>
              <a:rPr lang="en-US" altLang="ja-JP" sz="800" dirty="0">
                <a:latin typeface="Meiryo UI" panose="020B0604030504040204" pitchFamily="50" charset="-128"/>
                <a:ea typeface="Meiryo UI" panose="020B0604030504040204" pitchFamily="50" charset="-128"/>
                <a:cs typeface="Meiryo UI" panose="020B0604030504040204" pitchFamily="50" charset="-128"/>
              </a:rPr>
              <a:t>〕</a:t>
            </a:r>
          </a:p>
          <a:p>
            <a:r>
              <a:rPr lang="ja-JP" altLang="en-US" sz="800" dirty="0">
                <a:latin typeface="Meiryo UI" panose="020B0604030504040204" pitchFamily="50" charset="-128"/>
                <a:ea typeface="Meiryo UI" panose="020B0604030504040204" pitchFamily="50" charset="-128"/>
                <a:cs typeface="Meiryo UI" panose="020B0604030504040204" pitchFamily="50" charset="-128"/>
              </a:rPr>
              <a:t>①当社では、お客様からご提供いただいた個人情報を厳重に管理し、申込いただきました宿泊の手配、お客様との間の連絡及び現地手配部門への提供ならびにこれらに付随する業務を行うために利用します。</a:t>
            </a:r>
            <a:endParaRPr lang="en-US" altLang="ja-JP" sz="800" dirty="0">
              <a:latin typeface="Meiryo UI" panose="020B0604030504040204" pitchFamily="50" charset="-128"/>
              <a:ea typeface="Meiryo UI" panose="020B0604030504040204" pitchFamily="50" charset="-128"/>
              <a:cs typeface="Meiryo UI" panose="020B0604030504040204" pitchFamily="50" charset="-128"/>
            </a:endParaRPr>
          </a:p>
          <a:p>
            <a:r>
              <a:rPr lang="ja-JP" altLang="en-US" sz="800" dirty="0">
                <a:latin typeface="Meiryo UI" panose="020B0604030504040204" pitchFamily="50" charset="-128"/>
                <a:ea typeface="Meiryo UI" panose="020B0604030504040204" pitchFamily="50" charset="-128"/>
                <a:cs typeface="Meiryo UI" panose="020B0604030504040204" pitchFamily="50" charset="-128"/>
              </a:rPr>
              <a:t>②その他、当社の個人情報の取扱いにつきましては当社ホームページ（</a:t>
            </a:r>
            <a:r>
              <a:rPr lang="en-US" altLang="ja-JP" sz="800" dirty="0">
                <a:latin typeface="Meiryo UI" panose="020B0604030504040204" pitchFamily="50" charset="-128"/>
                <a:ea typeface="Meiryo UI" panose="020B0604030504040204" pitchFamily="50" charset="-128"/>
                <a:cs typeface="Meiryo UI" panose="020B0604030504040204" pitchFamily="50" charset="-128"/>
              </a:rPr>
              <a:t>https://www.nta.co.jp/security.htm</a:t>
            </a:r>
            <a:r>
              <a:rPr lang="ja-JP" altLang="en-US" sz="800" dirty="0">
                <a:latin typeface="Meiryo UI" panose="020B0604030504040204" pitchFamily="50" charset="-128"/>
                <a:ea typeface="Meiryo UI" panose="020B0604030504040204" pitchFamily="50" charset="-128"/>
                <a:cs typeface="Meiryo UI" panose="020B0604030504040204" pitchFamily="50" charset="-128"/>
              </a:rPr>
              <a:t>）をご参照ください。</a:t>
            </a:r>
            <a:endParaRPr lang="en-US" altLang="ja-JP" sz="800" dirty="0">
              <a:latin typeface="Meiryo UI" panose="020B0604030504040204" pitchFamily="50" charset="-128"/>
              <a:ea typeface="Meiryo UI" panose="020B0604030504040204" pitchFamily="50" charset="-128"/>
              <a:cs typeface="Meiryo UI" panose="020B0604030504040204" pitchFamily="50" charset="-128"/>
            </a:endParaRPr>
          </a:p>
        </p:txBody>
      </p:sp>
      <p:graphicFrame>
        <p:nvGraphicFramePr>
          <p:cNvPr id="4" name="表 3"/>
          <p:cNvGraphicFramePr>
            <a:graphicFrameLocks noGrp="1"/>
          </p:cNvGraphicFramePr>
          <p:nvPr>
            <p:extLst>
              <p:ext uri="{D42A27DB-BD31-4B8C-83A1-F6EECF244321}">
                <p14:modId xmlns:p14="http://schemas.microsoft.com/office/powerpoint/2010/main" val="3387546082"/>
              </p:ext>
            </p:extLst>
          </p:nvPr>
        </p:nvGraphicFramePr>
        <p:xfrm>
          <a:off x="342900" y="2792760"/>
          <a:ext cx="6182444" cy="4780451"/>
        </p:xfrm>
        <a:graphic>
          <a:graphicData uri="http://schemas.openxmlformats.org/drawingml/2006/table">
            <a:tbl>
              <a:tblPr/>
              <a:tblGrid>
                <a:gridCol w="450735">
                  <a:extLst>
                    <a:ext uri="{9D8B030D-6E8A-4147-A177-3AD203B41FA5}">
                      <a16:colId xmlns:a16="http://schemas.microsoft.com/office/drawing/2014/main" val="20000"/>
                    </a:ext>
                  </a:extLst>
                </a:gridCol>
                <a:gridCol w="1609770">
                  <a:extLst>
                    <a:ext uri="{9D8B030D-6E8A-4147-A177-3AD203B41FA5}">
                      <a16:colId xmlns:a16="http://schemas.microsoft.com/office/drawing/2014/main" val="20001"/>
                    </a:ext>
                  </a:extLst>
                </a:gridCol>
                <a:gridCol w="628033">
                  <a:extLst>
                    <a:ext uri="{9D8B030D-6E8A-4147-A177-3AD203B41FA5}">
                      <a16:colId xmlns:a16="http://schemas.microsoft.com/office/drawing/2014/main" val="20002"/>
                    </a:ext>
                  </a:extLst>
                </a:gridCol>
                <a:gridCol w="873477">
                  <a:extLst>
                    <a:ext uri="{9D8B030D-6E8A-4147-A177-3AD203B41FA5}">
                      <a16:colId xmlns:a16="http://schemas.microsoft.com/office/drawing/2014/main" val="20004"/>
                    </a:ext>
                  </a:extLst>
                </a:gridCol>
                <a:gridCol w="794070">
                  <a:extLst>
                    <a:ext uri="{9D8B030D-6E8A-4147-A177-3AD203B41FA5}">
                      <a16:colId xmlns:a16="http://schemas.microsoft.com/office/drawing/2014/main" val="20006"/>
                    </a:ext>
                  </a:extLst>
                </a:gridCol>
                <a:gridCol w="1826359">
                  <a:extLst>
                    <a:ext uri="{9D8B030D-6E8A-4147-A177-3AD203B41FA5}">
                      <a16:colId xmlns:a16="http://schemas.microsoft.com/office/drawing/2014/main" val="20007"/>
                    </a:ext>
                  </a:extLst>
                </a:gridCol>
              </a:tblGrid>
              <a:tr h="130031">
                <a:tc rowSpan="2">
                  <a:txBody>
                    <a:bodyPr/>
                    <a:lstStyle/>
                    <a:p>
                      <a:pPr algn="ctr" fontAlgn="ctr"/>
                      <a:r>
                        <a:rPr lang="en-US" sz="8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No.</a:t>
                      </a:r>
                    </a:p>
                  </a:txBody>
                  <a:tcPr marL="6502" marR="6502" marT="650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90000"/>
                      </a:schemeClr>
                    </a:solidFill>
                  </a:tcPr>
                </a:tc>
                <a:tc>
                  <a:txBody>
                    <a:bodyPr/>
                    <a:lstStyle/>
                    <a:p>
                      <a:pPr algn="ctr" fontAlgn="ctr"/>
                      <a:r>
                        <a:rPr lang="en-US" altLang="ja-JP" sz="8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a:t>
                      </a:r>
                      <a:r>
                        <a:rPr lang="ja-JP" altLang="en-US" sz="8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フリガナ</a:t>
                      </a:r>
                      <a:r>
                        <a:rPr lang="en-US" altLang="ja-JP" sz="8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a:t>
                      </a:r>
                    </a:p>
                  </a:txBody>
                  <a:tcPr marL="6502" marR="6502" marT="650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chemeClr val="accent1">
                        <a:lumMod val="90000"/>
                      </a:schemeClr>
                    </a:solidFill>
                  </a:tcPr>
                </a:tc>
                <a:tc rowSpan="2">
                  <a:txBody>
                    <a:bodyPr/>
                    <a:lstStyle/>
                    <a:p>
                      <a:pPr algn="ctr" fontAlgn="ctr"/>
                      <a:r>
                        <a:rPr lang="ja-JP" altLang="en-US" sz="8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性別</a:t>
                      </a:r>
                    </a:p>
                  </a:txBody>
                  <a:tcPr marL="6502" marR="6502" marT="650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90000"/>
                      </a:schemeClr>
                    </a:solidFill>
                  </a:tcPr>
                </a:tc>
                <a:tc>
                  <a:txBody>
                    <a:bodyPr/>
                    <a:lstStyle/>
                    <a:p>
                      <a:pPr algn="ctr" fontAlgn="ctr"/>
                      <a:r>
                        <a:rPr lang="ja-JP" altLang="en-US" sz="8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宿泊</a:t>
                      </a:r>
                    </a:p>
                  </a:txBody>
                  <a:tcPr marL="6502" marR="6502" marT="650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chemeClr val="accent1">
                        <a:lumMod val="90000"/>
                      </a:schemeClr>
                    </a:solidFill>
                  </a:tcPr>
                </a:tc>
                <a:tc rowSpan="2">
                  <a:txBody>
                    <a:bodyPr/>
                    <a:lstStyle/>
                    <a:p>
                      <a:pPr algn="ctr" fontAlgn="ctr"/>
                      <a:r>
                        <a:rPr lang="ja-JP" altLang="en-US" sz="8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弁当</a:t>
                      </a:r>
                    </a:p>
                  </a:txBody>
                  <a:tcPr marL="6502" marR="6502" marT="650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90000"/>
                      </a:schemeClr>
                    </a:solidFill>
                  </a:tcPr>
                </a:tc>
                <a:tc rowSpan="2">
                  <a:txBody>
                    <a:bodyPr/>
                    <a:lstStyle/>
                    <a:p>
                      <a:pPr algn="ctr" fontAlgn="ctr"/>
                      <a:r>
                        <a:rPr lang="ja-JP" altLang="en-US" sz="8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備考</a:t>
                      </a:r>
                    </a:p>
                  </a:txBody>
                  <a:tcPr marL="6502" marR="6502" marT="650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90000"/>
                      </a:schemeClr>
                    </a:solidFill>
                  </a:tcPr>
                </a:tc>
                <a:extLst>
                  <a:ext uri="{0D108BD9-81ED-4DB2-BD59-A6C34878D82A}">
                    <a16:rowId xmlns:a16="http://schemas.microsoft.com/office/drawing/2014/main" val="10000"/>
                  </a:ext>
                </a:extLst>
              </a:tr>
              <a:tr h="130031">
                <a:tc vMerge="1">
                  <a:txBody>
                    <a:bodyPr/>
                    <a:lstStyle/>
                    <a:p>
                      <a:endParaRPr kumimoji="1" lang="ja-JP" altLang="en-US"/>
                    </a:p>
                  </a:txBody>
                  <a:tcPr/>
                </a:tc>
                <a:tc>
                  <a:txBody>
                    <a:bodyPr/>
                    <a:lstStyle/>
                    <a:p>
                      <a:pPr algn="ctr" fontAlgn="ctr"/>
                      <a:r>
                        <a:rPr lang="ja-JP" altLang="en-US" sz="800" b="0" i="0" u="none" strike="noStrike">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氏名</a:t>
                      </a:r>
                    </a:p>
                  </a:txBody>
                  <a:tcPr marL="6502" marR="6502" marT="650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chemeClr val="accent1">
                        <a:lumMod val="90000"/>
                      </a:schemeClr>
                    </a:solidFill>
                  </a:tcPr>
                </a:tc>
                <a:tc vMerge="1">
                  <a:txBody>
                    <a:bodyPr/>
                    <a:lstStyle/>
                    <a:p>
                      <a:endParaRPr kumimoji="1" lang="ja-JP" altLang="en-US"/>
                    </a:p>
                  </a:txBody>
                  <a:tcPr/>
                </a:tc>
                <a:tc>
                  <a:txBody>
                    <a:bodyPr/>
                    <a:lstStyle/>
                    <a:p>
                      <a:pPr algn="ctr" fontAlgn="ctr"/>
                      <a:r>
                        <a:rPr lang="ja-JP" altLang="en-US" sz="800" b="0" i="0" u="none" strike="noStrike">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（申込記号）</a:t>
                      </a:r>
                    </a:p>
                  </a:txBody>
                  <a:tcPr marL="6502" marR="6502" marT="650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chemeClr val="accent1">
                        <a:lumMod val="90000"/>
                      </a:schemeClr>
                    </a:solidFill>
                  </a:tcPr>
                </a:tc>
                <a:tc vMerge="1">
                  <a:txBody>
                    <a:bodyPr/>
                    <a:lstStyle/>
                    <a:p>
                      <a:endParaRPr kumimoji="1" lang="ja-JP" altLang="en-US"/>
                    </a:p>
                  </a:txBody>
                  <a:tcPr/>
                </a:tc>
                <a:tc vMerge="1">
                  <a:txBody>
                    <a:bodyPr/>
                    <a:lstStyle/>
                    <a:p>
                      <a:endParaRPr kumimoji="1" lang="ja-JP" altLang="en-US"/>
                    </a:p>
                  </a:txBody>
                  <a:tcPr/>
                </a:tc>
                <a:extLst>
                  <a:ext uri="{0D108BD9-81ED-4DB2-BD59-A6C34878D82A}">
                    <a16:rowId xmlns:a16="http://schemas.microsoft.com/office/drawing/2014/main" val="10001"/>
                  </a:ext>
                </a:extLst>
              </a:tr>
              <a:tr h="120929">
                <a:tc rowSpan="2">
                  <a:txBody>
                    <a:bodyPr/>
                    <a:lstStyle/>
                    <a:p>
                      <a:pPr algn="ctr" fontAlgn="ctr"/>
                      <a:r>
                        <a:rPr lang="ja-JP" altLang="en-US" sz="800" b="0" i="0" u="none" strike="noStrike">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例</a:t>
                      </a:r>
                    </a:p>
                  </a:txBody>
                  <a:tcPr marL="6502" marR="6502" marT="650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キョウト　タロウ</a:t>
                      </a:r>
                    </a:p>
                  </a:txBody>
                  <a:tcPr marL="6502" marR="6502" marT="650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ash"/>
                      <a:round/>
                      <a:headEnd type="none" w="med" len="med"/>
                      <a:tailEnd type="none" w="med" len="med"/>
                    </a:lnB>
                  </a:tcPr>
                </a:tc>
                <a:tc rowSpan="2">
                  <a:txBody>
                    <a:bodyPr/>
                    <a:lstStyle/>
                    <a:p>
                      <a:pPr algn="ctr" fontAlgn="ctr"/>
                      <a:r>
                        <a:rPr lang="ja-JP" altLang="en-US" sz="1000" b="0" i="0" u="none" strike="noStrike">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男</a:t>
                      </a:r>
                    </a:p>
                  </a:txBody>
                  <a:tcPr marL="6502" marR="6502" marT="650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ctr" fontAlgn="ctr"/>
                      <a:r>
                        <a:rPr lang="en-US" sz="1000" b="0" i="0" u="none" strike="noStrike">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A１</a:t>
                      </a:r>
                    </a:p>
                  </a:txBody>
                  <a:tcPr marL="6502" marR="6502" marT="650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ctr" fontAlgn="ctr"/>
                      <a:r>
                        <a:rPr lang="ja-JP" altLang="en-US" sz="1100" b="0" i="0" u="none" strike="noStrike">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a:t>
                      </a:r>
                    </a:p>
                  </a:txBody>
                  <a:tcPr marL="6502" marR="6502" marT="650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ctr" fontAlgn="ctr"/>
                      <a:r>
                        <a:rPr lang="ja-JP" altLang="en-US" sz="800" b="0" i="0" u="none" strike="noStrike">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　</a:t>
                      </a:r>
                    </a:p>
                  </a:txBody>
                  <a:tcPr marL="6502" marR="6502" marT="650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208050">
                <a:tc vMerge="1">
                  <a:txBody>
                    <a:bodyPr/>
                    <a:lstStyle/>
                    <a:p>
                      <a:endParaRPr kumimoji="1" lang="ja-JP" altLang="en-US"/>
                    </a:p>
                  </a:txBody>
                  <a:tcPr/>
                </a:tc>
                <a:tc>
                  <a:txBody>
                    <a:bodyPr/>
                    <a:lstStyle/>
                    <a:p>
                      <a:pPr algn="ctr" fontAlgn="ctr"/>
                      <a:r>
                        <a:rPr lang="ja-JP" altLang="en-US" sz="1100" b="0" i="0" u="none" strike="noStrike">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京都　太郎</a:t>
                      </a:r>
                    </a:p>
                  </a:txBody>
                  <a:tcPr marL="6502" marR="6502" marT="650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ash"/>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extLst>
                  <a:ext uri="{0D108BD9-81ED-4DB2-BD59-A6C34878D82A}">
                    <a16:rowId xmlns:a16="http://schemas.microsoft.com/office/drawing/2014/main" val="10003"/>
                  </a:ext>
                </a:extLst>
              </a:tr>
              <a:tr h="120929">
                <a:tc rowSpan="2">
                  <a:txBody>
                    <a:bodyPr/>
                    <a:lstStyle/>
                    <a:p>
                      <a:pPr algn="ctr" fontAlgn="ctr"/>
                      <a:r>
                        <a:rPr lang="en-US" altLang="ja-JP" sz="800" b="0" i="0" u="none" strike="noStrike">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1</a:t>
                      </a:r>
                    </a:p>
                  </a:txBody>
                  <a:tcPr marL="6502" marR="6502" marT="650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　</a:t>
                      </a:r>
                    </a:p>
                  </a:txBody>
                  <a:tcPr marL="6502" marR="6502" marT="650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ash"/>
                      <a:round/>
                      <a:headEnd type="none" w="med" len="med"/>
                      <a:tailEnd type="none" w="med" len="med"/>
                    </a:lnB>
                  </a:tcPr>
                </a:tc>
                <a:tc rowSpan="2">
                  <a:txBody>
                    <a:bodyPr/>
                    <a:lstStyle/>
                    <a:p>
                      <a:pPr algn="ctr" fontAlgn="ctr"/>
                      <a:r>
                        <a:rPr lang="ja-JP" altLang="en-US" sz="800" b="0" i="0" u="none" strike="noStrike">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　</a:t>
                      </a:r>
                    </a:p>
                  </a:txBody>
                  <a:tcPr marL="6502" marR="6502" marT="650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ctr" fontAlgn="ctr"/>
                      <a:r>
                        <a:rPr lang="ja-JP" altLang="en-US" sz="800" b="0" i="0" u="none" strike="noStrike">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　</a:t>
                      </a:r>
                    </a:p>
                  </a:txBody>
                  <a:tcPr marL="6502" marR="6502" marT="650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ctr" fontAlgn="ctr"/>
                      <a:r>
                        <a:rPr lang="ja-JP" altLang="en-US" sz="800" b="0" i="0" u="none" strike="noStrike">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　</a:t>
                      </a:r>
                    </a:p>
                  </a:txBody>
                  <a:tcPr marL="6502" marR="6502" marT="650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ctr" fontAlgn="ctr"/>
                      <a:r>
                        <a:rPr lang="ja-JP" altLang="en-US" sz="800" b="0" i="0" u="none" strike="noStrike">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　</a:t>
                      </a:r>
                    </a:p>
                  </a:txBody>
                  <a:tcPr marL="6502" marR="6502" marT="650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208050">
                <a:tc vMerge="1">
                  <a:txBody>
                    <a:bodyPr/>
                    <a:lstStyle/>
                    <a:p>
                      <a:endParaRPr kumimoji="1" lang="ja-JP" altLang="en-US"/>
                    </a:p>
                  </a:txBody>
                  <a:tcPr/>
                </a:tc>
                <a:tc>
                  <a:txBody>
                    <a:bodyPr/>
                    <a:lstStyle/>
                    <a:p>
                      <a:pPr algn="ctr" fontAlgn="ctr"/>
                      <a:r>
                        <a:rPr lang="ja-JP" altLang="en-US" sz="800" b="0" i="0" u="none" strike="noStrike">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　</a:t>
                      </a:r>
                    </a:p>
                  </a:txBody>
                  <a:tcPr marL="6502" marR="6502" marT="650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ash"/>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extLst>
                  <a:ext uri="{0D108BD9-81ED-4DB2-BD59-A6C34878D82A}">
                    <a16:rowId xmlns:a16="http://schemas.microsoft.com/office/drawing/2014/main" val="10005"/>
                  </a:ext>
                </a:extLst>
              </a:tr>
              <a:tr h="120929">
                <a:tc rowSpan="2">
                  <a:txBody>
                    <a:bodyPr/>
                    <a:lstStyle/>
                    <a:p>
                      <a:pPr algn="ctr" fontAlgn="ctr"/>
                      <a:r>
                        <a:rPr lang="en-US" altLang="ja-JP" sz="800" b="0" i="0" u="none" strike="noStrike">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2</a:t>
                      </a:r>
                    </a:p>
                  </a:txBody>
                  <a:tcPr marL="6502" marR="6502" marT="650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　</a:t>
                      </a:r>
                    </a:p>
                  </a:txBody>
                  <a:tcPr marL="6502" marR="6502" marT="650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ash"/>
                      <a:round/>
                      <a:headEnd type="none" w="med" len="med"/>
                      <a:tailEnd type="none" w="med" len="med"/>
                    </a:lnB>
                  </a:tcPr>
                </a:tc>
                <a:tc rowSpan="2">
                  <a:txBody>
                    <a:bodyPr/>
                    <a:lstStyle/>
                    <a:p>
                      <a:pPr algn="ctr" fontAlgn="ctr"/>
                      <a:r>
                        <a:rPr lang="ja-JP" altLang="en-US" sz="800" b="0" i="0" u="none" strike="noStrike">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　</a:t>
                      </a:r>
                    </a:p>
                  </a:txBody>
                  <a:tcPr marL="6502" marR="6502" marT="650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ctr" fontAlgn="ctr"/>
                      <a:r>
                        <a:rPr lang="ja-JP" altLang="en-US" sz="800" b="0" i="0" u="none" strike="noStrike">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　</a:t>
                      </a:r>
                    </a:p>
                  </a:txBody>
                  <a:tcPr marL="6502" marR="6502" marT="650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ctr" fontAlgn="ctr"/>
                      <a:r>
                        <a:rPr lang="ja-JP" altLang="en-US" sz="800" b="0" i="0" u="none" strike="noStrike">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　</a:t>
                      </a:r>
                    </a:p>
                  </a:txBody>
                  <a:tcPr marL="6502" marR="6502" marT="650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ctr" fontAlgn="ctr"/>
                      <a:r>
                        <a:rPr lang="ja-JP" altLang="en-US" sz="800" b="0" i="0" u="none" strike="noStrike">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　</a:t>
                      </a:r>
                    </a:p>
                  </a:txBody>
                  <a:tcPr marL="6502" marR="6502" marT="650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6"/>
                  </a:ext>
                </a:extLst>
              </a:tr>
              <a:tr h="208050">
                <a:tc vMerge="1">
                  <a:txBody>
                    <a:bodyPr/>
                    <a:lstStyle/>
                    <a:p>
                      <a:endParaRPr kumimoji="1" lang="ja-JP" altLang="en-US"/>
                    </a:p>
                  </a:txBody>
                  <a:tcPr/>
                </a:tc>
                <a:tc>
                  <a:txBody>
                    <a:bodyPr/>
                    <a:lstStyle/>
                    <a:p>
                      <a:pPr algn="ctr" fontAlgn="ctr"/>
                      <a:r>
                        <a:rPr lang="ja-JP" altLang="en-US" sz="800" b="0" i="0" u="none" strike="noStrike">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　</a:t>
                      </a:r>
                    </a:p>
                  </a:txBody>
                  <a:tcPr marL="6502" marR="6502" marT="650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ash"/>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extLst>
                  <a:ext uri="{0D108BD9-81ED-4DB2-BD59-A6C34878D82A}">
                    <a16:rowId xmlns:a16="http://schemas.microsoft.com/office/drawing/2014/main" val="10007"/>
                  </a:ext>
                </a:extLst>
              </a:tr>
              <a:tr h="120929">
                <a:tc rowSpan="2">
                  <a:txBody>
                    <a:bodyPr/>
                    <a:lstStyle/>
                    <a:p>
                      <a:pPr algn="ctr" fontAlgn="ctr"/>
                      <a:r>
                        <a:rPr lang="en-US" altLang="ja-JP" sz="800" b="0" i="0" u="none" strike="noStrike">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3</a:t>
                      </a:r>
                    </a:p>
                  </a:txBody>
                  <a:tcPr marL="6502" marR="6502" marT="650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　</a:t>
                      </a:r>
                    </a:p>
                  </a:txBody>
                  <a:tcPr marL="6502" marR="6502" marT="650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ash"/>
                      <a:round/>
                      <a:headEnd type="none" w="med" len="med"/>
                      <a:tailEnd type="none" w="med" len="med"/>
                    </a:lnB>
                  </a:tcPr>
                </a:tc>
                <a:tc rowSpan="2">
                  <a:txBody>
                    <a:bodyPr/>
                    <a:lstStyle/>
                    <a:p>
                      <a:pPr algn="ctr" fontAlgn="ctr"/>
                      <a:r>
                        <a:rPr lang="ja-JP" altLang="en-US" sz="800" b="0" i="0" u="none" strike="noStrike">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　</a:t>
                      </a:r>
                    </a:p>
                  </a:txBody>
                  <a:tcPr marL="6502" marR="6502" marT="650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ctr" fontAlgn="ctr"/>
                      <a:r>
                        <a:rPr lang="ja-JP" altLang="en-US" sz="800" b="0" i="0" u="none" strike="noStrike">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　</a:t>
                      </a:r>
                    </a:p>
                  </a:txBody>
                  <a:tcPr marL="6502" marR="6502" marT="650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ctr" fontAlgn="ctr"/>
                      <a:r>
                        <a:rPr lang="ja-JP" altLang="en-US" sz="8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　</a:t>
                      </a:r>
                    </a:p>
                  </a:txBody>
                  <a:tcPr marL="6502" marR="6502" marT="650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ctr" fontAlgn="ctr"/>
                      <a:r>
                        <a:rPr lang="ja-JP" altLang="en-US" sz="8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　</a:t>
                      </a:r>
                    </a:p>
                  </a:txBody>
                  <a:tcPr marL="6502" marR="6502" marT="650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8"/>
                  </a:ext>
                </a:extLst>
              </a:tr>
              <a:tr h="208050">
                <a:tc vMerge="1">
                  <a:txBody>
                    <a:bodyPr/>
                    <a:lstStyle/>
                    <a:p>
                      <a:endParaRPr kumimoji="1" lang="ja-JP" altLang="en-US"/>
                    </a:p>
                  </a:txBody>
                  <a:tcPr/>
                </a:tc>
                <a:tc>
                  <a:txBody>
                    <a:bodyPr/>
                    <a:lstStyle/>
                    <a:p>
                      <a:pPr algn="ctr" fontAlgn="ctr"/>
                      <a:r>
                        <a:rPr lang="ja-JP" altLang="en-US" sz="800" b="0" i="0" u="none" strike="noStrike">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　</a:t>
                      </a:r>
                    </a:p>
                  </a:txBody>
                  <a:tcPr marL="6502" marR="6502" marT="650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ash"/>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extLst>
                  <a:ext uri="{0D108BD9-81ED-4DB2-BD59-A6C34878D82A}">
                    <a16:rowId xmlns:a16="http://schemas.microsoft.com/office/drawing/2014/main" val="10009"/>
                  </a:ext>
                </a:extLst>
              </a:tr>
              <a:tr h="120929">
                <a:tc rowSpan="2">
                  <a:txBody>
                    <a:bodyPr/>
                    <a:lstStyle/>
                    <a:p>
                      <a:pPr algn="ctr" fontAlgn="ctr"/>
                      <a:r>
                        <a:rPr lang="en-US" altLang="ja-JP" sz="800" b="0" i="0" u="none" strike="noStrike">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4</a:t>
                      </a:r>
                    </a:p>
                  </a:txBody>
                  <a:tcPr marL="6502" marR="6502" marT="650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　</a:t>
                      </a:r>
                    </a:p>
                  </a:txBody>
                  <a:tcPr marL="6502" marR="6502" marT="650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ash"/>
                      <a:round/>
                      <a:headEnd type="none" w="med" len="med"/>
                      <a:tailEnd type="none" w="med" len="med"/>
                    </a:lnB>
                  </a:tcPr>
                </a:tc>
                <a:tc rowSpan="2">
                  <a:txBody>
                    <a:bodyPr/>
                    <a:lstStyle/>
                    <a:p>
                      <a:pPr algn="ctr" fontAlgn="ctr"/>
                      <a:r>
                        <a:rPr lang="ja-JP" altLang="en-US" sz="800" b="0" i="0" u="none" strike="noStrike">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　</a:t>
                      </a:r>
                    </a:p>
                  </a:txBody>
                  <a:tcPr marL="6502" marR="6502" marT="650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ctr" fontAlgn="ctr"/>
                      <a:r>
                        <a:rPr lang="ja-JP" altLang="en-US" sz="800" b="0" i="0" u="none" strike="noStrike">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　</a:t>
                      </a:r>
                    </a:p>
                  </a:txBody>
                  <a:tcPr marL="6502" marR="6502" marT="650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ctr" fontAlgn="ctr"/>
                      <a:r>
                        <a:rPr lang="ja-JP" altLang="en-US" sz="8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　</a:t>
                      </a:r>
                    </a:p>
                  </a:txBody>
                  <a:tcPr marL="6502" marR="6502" marT="650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ctr" fontAlgn="ctr"/>
                      <a:r>
                        <a:rPr lang="ja-JP" altLang="en-US" sz="800" b="0" i="0" u="none" strike="noStrike">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　</a:t>
                      </a:r>
                    </a:p>
                  </a:txBody>
                  <a:tcPr marL="6502" marR="6502" marT="650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0"/>
                  </a:ext>
                </a:extLst>
              </a:tr>
              <a:tr h="208050">
                <a:tc vMerge="1">
                  <a:txBody>
                    <a:bodyPr/>
                    <a:lstStyle/>
                    <a:p>
                      <a:endParaRPr kumimoji="1" lang="ja-JP" altLang="en-US"/>
                    </a:p>
                  </a:txBody>
                  <a:tcPr/>
                </a:tc>
                <a:tc>
                  <a:txBody>
                    <a:bodyPr/>
                    <a:lstStyle/>
                    <a:p>
                      <a:pPr algn="ctr" fontAlgn="ctr"/>
                      <a:r>
                        <a:rPr lang="ja-JP" altLang="en-US" sz="800" b="0" i="0" u="none" strike="noStrike">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　</a:t>
                      </a:r>
                    </a:p>
                  </a:txBody>
                  <a:tcPr marL="6502" marR="6502" marT="650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ash"/>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extLst>
                  <a:ext uri="{0D108BD9-81ED-4DB2-BD59-A6C34878D82A}">
                    <a16:rowId xmlns:a16="http://schemas.microsoft.com/office/drawing/2014/main" val="10011"/>
                  </a:ext>
                </a:extLst>
              </a:tr>
              <a:tr h="120929">
                <a:tc rowSpan="2">
                  <a:txBody>
                    <a:bodyPr/>
                    <a:lstStyle/>
                    <a:p>
                      <a:pPr algn="ctr" fontAlgn="ctr"/>
                      <a:r>
                        <a:rPr lang="en-US" altLang="ja-JP" sz="800" b="0" i="0" u="none" strike="noStrike">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5</a:t>
                      </a:r>
                    </a:p>
                  </a:txBody>
                  <a:tcPr marL="6502" marR="6502" marT="650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　</a:t>
                      </a:r>
                    </a:p>
                  </a:txBody>
                  <a:tcPr marL="6502" marR="6502" marT="650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ash"/>
                      <a:round/>
                      <a:headEnd type="none" w="med" len="med"/>
                      <a:tailEnd type="none" w="med" len="med"/>
                    </a:lnB>
                  </a:tcPr>
                </a:tc>
                <a:tc rowSpan="2">
                  <a:txBody>
                    <a:bodyPr/>
                    <a:lstStyle/>
                    <a:p>
                      <a:pPr algn="ctr" fontAlgn="ctr"/>
                      <a:r>
                        <a:rPr lang="ja-JP" altLang="en-US" sz="800" b="0" i="0" u="none" strike="noStrike">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　</a:t>
                      </a:r>
                    </a:p>
                  </a:txBody>
                  <a:tcPr marL="6502" marR="6502" marT="650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ctr" fontAlgn="ctr"/>
                      <a:r>
                        <a:rPr lang="ja-JP" altLang="en-US" sz="800" b="0" i="0" u="none" strike="noStrike">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　</a:t>
                      </a:r>
                    </a:p>
                  </a:txBody>
                  <a:tcPr marL="6502" marR="6502" marT="650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ctr" fontAlgn="ctr"/>
                      <a:r>
                        <a:rPr lang="ja-JP" altLang="en-US" sz="800" b="0" i="0" u="none" strike="noStrike">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　</a:t>
                      </a:r>
                    </a:p>
                  </a:txBody>
                  <a:tcPr marL="6502" marR="6502" marT="650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ctr" fontAlgn="ctr"/>
                      <a:r>
                        <a:rPr lang="ja-JP" altLang="en-US" sz="800" b="0" i="0" u="none" strike="noStrike">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　</a:t>
                      </a:r>
                    </a:p>
                  </a:txBody>
                  <a:tcPr marL="6502" marR="6502" marT="650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2"/>
                  </a:ext>
                </a:extLst>
              </a:tr>
              <a:tr h="208050">
                <a:tc vMerge="1">
                  <a:txBody>
                    <a:bodyPr/>
                    <a:lstStyle/>
                    <a:p>
                      <a:endParaRPr kumimoji="1" lang="ja-JP" altLang="en-US"/>
                    </a:p>
                  </a:txBody>
                  <a:tcPr/>
                </a:tc>
                <a:tc>
                  <a:txBody>
                    <a:bodyPr/>
                    <a:lstStyle/>
                    <a:p>
                      <a:pPr algn="ctr" fontAlgn="ctr"/>
                      <a:r>
                        <a:rPr lang="ja-JP" altLang="en-US" sz="800" b="0" i="0" u="none" strike="noStrike">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　</a:t>
                      </a:r>
                    </a:p>
                  </a:txBody>
                  <a:tcPr marL="6502" marR="6502" marT="650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ash"/>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extLst>
                  <a:ext uri="{0D108BD9-81ED-4DB2-BD59-A6C34878D82A}">
                    <a16:rowId xmlns:a16="http://schemas.microsoft.com/office/drawing/2014/main" val="10013"/>
                  </a:ext>
                </a:extLst>
              </a:tr>
              <a:tr h="120929">
                <a:tc rowSpan="2">
                  <a:txBody>
                    <a:bodyPr/>
                    <a:lstStyle/>
                    <a:p>
                      <a:pPr algn="ctr" fontAlgn="ctr"/>
                      <a:r>
                        <a:rPr lang="en-US" altLang="ja-JP" sz="800" b="0" i="0" u="none" strike="noStrike">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6</a:t>
                      </a:r>
                    </a:p>
                  </a:txBody>
                  <a:tcPr marL="6502" marR="6502" marT="650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　</a:t>
                      </a:r>
                    </a:p>
                  </a:txBody>
                  <a:tcPr marL="6502" marR="6502" marT="650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ash"/>
                      <a:round/>
                      <a:headEnd type="none" w="med" len="med"/>
                      <a:tailEnd type="none" w="med" len="med"/>
                    </a:lnB>
                  </a:tcPr>
                </a:tc>
                <a:tc rowSpan="2">
                  <a:txBody>
                    <a:bodyPr/>
                    <a:lstStyle/>
                    <a:p>
                      <a:pPr algn="ctr" fontAlgn="ctr"/>
                      <a:r>
                        <a:rPr lang="ja-JP" altLang="en-US" sz="800" b="0" i="0" u="none" strike="noStrike">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　</a:t>
                      </a:r>
                    </a:p>
                  </a:txBody>
                  <a:tcPr marL="6502" marR="6502" marT="650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ctr" fontAlgn="ctr"/>
                      <a:r>
                        <a:rPr lang="ja-JP" altLang="en-US" sz="800" b="0" i="0" u="none" strike="noStrike">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　</a:t>
                      </a:r>
                    </a:p>
                  </a:txBody>
                  <a:tcPr marL="6502" marR="6502" marT="650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ctr" fontAlgn="ctr"/>
                      <a:r>
                        <a:rPr lang="ja-JP" altLang="en-US" sz="8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　</a:t>
                      </a:r>
                    </a:p>
                  </a:txBody>
                  <a:tcPr marL="6502" marR="6502" marT="650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ctr" fontAlgn="ctr"/>
                      <a:r>
                        <a:rPr lang="ja-JP" altLang="en-US" sz="800" b="0" i="0" u="none" strike="noStrike">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　</a:t>
                      </a:r>
                    </a:p>
                  </a:txBody>
                  <a:tcPr marL="6502" marR="6502" marT="650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4"/>
                  </a:ext>
                </a:extLst>
              </a:tr>
              <a:tr h="208050">
                <a:tc vMerge="1">
                  <a:txBody>
                    <a:bodyPr/>
                    <a:lstStyle/>
                    <a:p>
                      <a:endParaRPr kumimoji="1" lang="ja-JP" altLang="en-US"/>
                    </a:p>
                  </a:txBody>
                  <a:tcPr/>
                </a:tc>
                <a:tc>
                  <a:txBody>
                    <a:bodyPr/>
                    <a:lstStyle/>
                    <a:p>
                      <a:pPr algn="ctr" fontAlgn="ctr"/>
                      <a:r>
                        <a:rPr lang="ja-JP" altLang="en-US" sz="800" b="0" i="0" u="none" strike="noStrike">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　</a:t>
                      </a:r>
                    </a:p>
                  </a:txBody>
                  <a:tcPr marL="6502" marR="6502" marT="650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ash"/>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extLst>
                  <a:ext uri="{0D108BD9-81ED-4DB2-BD59-A6C34878D82A}">
                    <a16:rowId xmlns:a16="http://schemas.microsoft.com/office/drawing/2014/main" val="10015"/>
                  </a:ext>
                </a:extLst>
              </a:tr>
              <a:tr h="120929">
                <a:tc rowSpan="2">
                  <a:txBody>
                    <a:bodyPr/>
                    <a:lstStyle/>
                    <a:p>
                      <a:pPr algn="ctr" fontAlgn="ctr"/>
                      <a:r>
                        <a:rPr lang="en-US" altLang="ja-JP" sz="800" b="0" i="0" u="none" strike="noStrike">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7</a:t>
                      </a:r>
                    </a:p>
                  </a:txBody>
                  <a:tcPr marL="6502" marR="6502" marT="650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　</a:t>
                      </a:r>
                    </a:p>
                  </a:txBody>
                  <a:tcPr marL="6502" marR="6502" marT="650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ash"/>
                      <a:round/>
                      <a:headEnd type="none" w="med" len="med"/>
                      <a:tailEnd type="none" w="med" len="med"/>
                    </a:lnB>
                  </a:tcPr>
                </a:tc>
                <a:tc rowSpan="2">
                  <a:txBody>
                    <a:bodyPr/>
                    <a:lstStyle/>
                    <a:p>
                      <a:pPr algn="ctr" fontAlgn="ctr"/>
                      <a:r>
                        <a:rPr lang="ja-JP" altLang="en-US" sz="800" b="0" i="0" u="none" strike="noStrike">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　</a:t>
                      </a:r>
                    </a:p>
                  </a:txBody>
                  <a:tcPr marL="6502" marR="6502" marT="650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ctr" fontAlgn="ctr"/>
                      <a:r>
                        <a:rPr lang="ja-JP" altLang="en-US" sz="800" b="0" i="0" u="none" strike="noStrike">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　</a:t>
                      </a:r>
                    </a:p>
                  </a:txBody>
                  <a:tcPr marL="6502" marR="6502" marT="650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ctr" fontAlgn="ctr"/>
                      <a:r>
                        <a:rPr lang="ja-JP" altLang="en-US" sz="8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　</a:t>
                      </a:r>
                    </a:p>
                  </a:txBody>
                  <a:tcPr marL="6502" marR="6502" marT="650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ctr" fontAlgn="ctr"/>
                      <a:r>
                        <a:rPr lang="ja-JP" altLang="en-US" sz="800" b="0" i="0" u="none" strike="noStrike">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　</a:t>
                      </a:r>
                    </a:p>
                  </a:txBody>
                  <a:tcPr marL="6502" marR="6502" marT="650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6"/>
                  </a:ext>
                </a:extLst>
              </a:tr>
              <a:tr h="208050">
                <a:tc vMerge="1">
                  <a:txBody>
                    <a:bodyPr/>
                    <a:lstStyle/>
                    <a:p>
                      <a:endParaRPr kumimoji="1" lang="ja-JP" altLang="en-US"/>
                    </a:p>
                  </a:txBody>
                  <a:tcPr/>
                </a:tc>
                <a:tc>
                  <a:txBody>
                    <a:bodyPr/>
                    <a:lstStyle/>
                    <a:p>
                      <a:pPr algn="ctr" fontAlgn="ctr"/>
                      <a:r>
                        <a:rPr lang="ja-JP" altLang="en-US" sz="800" b="0" i="0" u="none" strike="noStrike">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　</a:t>
                      </a:r>
                    </a:p>
                  </a:txBody>
                  <a:tcPr marL="6502" marR="6502" marT="650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ash"/>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extLst>
                  <a:ext uri="{0D108BD9-81ED-4DB2-BD59-A6C34878D82A}">
                    <a16:rowId xmlns:a16="http://schemas.microsoft.com/office/drawing/2014/main" val="10017"/>
                  </a:ext>
                </a:extLst>
              </a:tr>
              <a:tr h="120929">
                <a:tc rowSpan="2">
                  <a:txBody>
                    <a:bodyPr/>
                    <a:lstStyle/>
                    <a:p>
                      <a:pPr algn="ctr" fontAlgn="ctr"/>
                      <a:r>
                        <a:rPr lang="en-US" altLang="ja-JP" sz="800" b="0" i="0" u="none" strike="noStrike">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8</a:t>
                      </a:r>
                    </a:p>
                  </a:txBody>
                  <a:tcPr marL="6502" marR="6502" marT="650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　</a:t>
                      </a:r>
                    </a:p>
                  </a:txBody>
                  <a:tcPr marL="6502" marR="6502" marT="650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ash"/>
                      <a:round/>
                      <a:headEnd type="none" w="med" len="med"/>
                      <a:tailEnd type="none" w="med" len="med"/>
                    </a:lnB>
                  </a:tcPr>
                </a:tc>
                <a:tc rowSpan="2">
                  <a:txBody>
                    <a:bodyPr/>
                    <a:lstStyle/>
                    <a:p>
                      <a:pPr algn="ctr" fontAlgn="ctr"/>
                      <a:r>
                        <a:rPr lang="ja-JP" altLang="en-US" sz="800" b="0" i="0" u="none" strike="noStrike">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　</a:t>
                      </a:r>
                    </a:p>
                  </a:txBody>
                  <a:tcPr marL="6502" marR="6502" marT="650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ctr" fontAlgn="ctr"/>
                      <a:r>
                        <a:rPr lang="ja-JP" altLang="en-US" sz="800" b="0" i="0" u="none" strike="noStrike">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　</a:t>
                      </a:r>
                    </a:p>
                  </a:txBody>
                  <a:tcPr marL="6502" marR="6502" marT="650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ctr" fontAlgn="ctr"/>
                      <a:r>
                        <a:rPr lang="ja-JP" altLang="en-US" sz="8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　</a:t>
                      </a:r>
                    </a:p>
                  </a:txBody>
                  <a:tcPr marL="6502" marR="6502" marT="650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ctr" fontAlgn="ctr"/>
                      <a:r>
                        <a:rPr lang="ja-JP" altLang="en-US" sz="800" b="0" i="0" u="none" strike="noStrike">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　</a:t>
                      </a:r>
                    </a:p>
                  </a:txBody>
                  <a:tcPr marL="6502" marR="6502" marT="650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8"/>
                  </a:ext>
                </a:extLst>
              </a:tr>
              <a:tr h="208050">
                <a:tc vMerge="1">
                  <a:txBody>
                    <a:bodyPr/>
                    <a:lstStyle/>
                    <a:p>
                      <a:endParaRPr kumimoji="1" lang="ja-JP" altLang="en-US"/>
                    </a:p>
                  </a:txBody>
                  <a:tcPr/>
                </a:tc>
                <a:tc>
                  <a:txBody>
                    <a:bodyPr/>
                    <a:lstStyle/>
                    <a:p>
                      <a:pPr algn="ctr" fontAlgn="ctr"/>
                      <a:r>
                        <a:rPr lang="ja-JP" altLang="en-US" sz="800" b="0" i="0" u="none" strike="noStrike">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　</a:t>
                      </a:r>
                    </a:p>
                  </a:txBody>
                  <a:tcPr marL="6502" marR="6502" marT="650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ash"/>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extLst>
                  <a:ext uri="{0D108BD9-81ED-4DB2-BD59-A6C34878D82A}">
                    <a16:rowId xmlns:a16="http://schemas.microsoft.com/office/drawing/2014/main" val="10019"/>
                  </a:ext>
                </a:extLst>
              </a:tr>
              <a:tr h="120929">
                <a:tc rowSpan="2">
                  <a:txBody>
                    <a:bodyPr/>
                    <a:lstStyle/>
                    <a:p>
                      <a:pPr algn="ctr" fontAlgn="ctr"/>
                      <a:r>
                        <a:rPr lang="en-US" altLang="ja-JP" sz="800" b="0" i="0" u="none" strike="noStrike">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9</a:t>
                      </a:r>
                    </a:p>
                  </a:txBody>
                  <a:tcPr marL="6502" marR="6502" marT="650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　</a:t>
                      </a:r>
                    </a:p>
                  </a:txBody>
                  <a:tcPr marL="6502" marR="6502" marT="650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ash"/>
                      <a:round/>
                      <a:headEnd type="none" w="med" len="med"/>
                      <a:tailEnd type="none" w="med" len="med"/>
                    </a:lnB>
                  </a:tcPr>
                </a:tc>
                <a:tc rowSpan="2">
                  <a:txBody>
                    <a:bodyPr/>
                    <a:lstStyle/>
                    <a:p>
                      <a:pPr algn="ctr" fontAlgn="ctr"/>
                      <a:r>
                        <a:rPr lang="ja-JP" altLang="en-US" sz="800" b="0" i="0" u="none" strike="noStrike">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　</a:t>
                      </a:r>
                    </a:p>
                  </a:txBody>
                  <a:tcPr marL="6502" marR="6502" marT="650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ctr" fontAlgn="ctr"/>
                      <a:r>
                        <a:rPr lang="ja-JP" altLang="en-US" sz="800" b="0" i="0" u="none" strike="noStrike">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　</a:t>
                      </a:r>
                    </a:p>
                  </a:txBody>
                  <a:tcPr marL="6502" marR="6502" marT="650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ctr" fontAlgn="ctr"/>
                      <a:r>
                        <a:rPr lang="ja-JP" altLang="en-US" sz="8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　</a:t>
                      </a:r>
                    </a:p>
                  </a:txBody>
                  <a:tcPr marL="6502" marR="6502" marT="650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ctr" fontAlgn="ctr"/>
                      <a:r>
                        <a:rPr lang="ja-JP" altLang="en-US" sz="800" b="0" i="0" u="none" strike="noStrike">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　</a:t>
                      </a:r>
                    </a:p>
                  </a:txBody>
                  <a:tcPr marL="6502" marR="6502" marT="650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20"/>
                  </a:ext>
                </a:extLst>
              </a:tr>
              <a:tr h="208050">
                <a:tc vMerge="1">
                  <a:txBody>
                    <a:bodyPr/>
                    <a:lstStyle/>
                    <a:p>
                      <a:endParaRPr kumimoji="1" lang="ja-JP" altLang="en-US"/>
                    </a:p>
                  </a:txBody>
                  <a:tcPr/>
                </a:tc>
                <a:tc>
                  <a:txBody>
                    <a:bodyPr/>
                    <a:lstStyle/>
                    <a:p>
                      <a:pPr algn="ctr" fontAlgn="ctr"/>
                      <a:r>
                        <a:rPr lang="ja-JP" altLang="en-US" sz="800" b="0" i="0" u="none" strike="noStrike">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　</a:t>
                      </a:r>
                    </a:p>
                  </a:txBody>
                  <a:tcPr marL="6502" marR="6502" marT="650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ash"/>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extLst>
                  <a:ext uri="{0D108BD9-81ED-4DB2-BD59-A6C34878D82A}">
                    <a16:rowId xmlns:a16="http://schemas.microsoft.com/office/drawing/2014/main" val="10021"/>
                  </a:ext>
                </a:extLst>
              </a:tr>
              <a:tr h="120929">
                <a:tc rowSpan="2">
                  <a:txBody>
                    <a:bodyPr/>
                    <a:lstStyle/>
                    <a:p>
                      <a:pPr algn="ctr" fontAlgn="ctr"/>
                      <a:r>
                        <a:rPr lang="en-US" altLang="ja-JP" sz="800" b="0" i="0" u="none" strike="noStrike">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10</a:t>
                      </a:r>
                    </a:p>
                  </a:txBody>
                  <a:tcPr marL="6502" marR="6502" marT="650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　</a:t>
                      </a:r>
                    </a:p>
                  </a:txBody>
                  <a:tcPr marL="6502" marR="6502" marT="650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ash"/>
                      <a:round/>
                      <a:headEnd type="none" w="med" len="med"/>
                      <a:tailEnd type="none" w="med" len="med"/>
                    </a:lnB>
                  </a:tcPr>
                </a:tc>
                <a:tc rowSpan="2">
                  <a:txBody>
                    <a:bodyPr/>
                    <a:lstStyle/>
                    <a:p>
                      <a:pPr algn="ctr" fontAlgn="ctr"/>
                      <a:r>
                        <a:rPr lang="ja-JP" altLang="en-US" sz="800" b="0" i="0" u="none" strike="noStrike">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　</a:t>
                      </a:r>
                    </a:p>
                  </a:txBody>
                  <a:tcPr marL="6502" marR="6502" marT="650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ctr" fontAlgn="ctr"/>
                      <a:r>
                        <a:rPr lang="ja-JP" altLang="en-US" sz="8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　</a:t>
                      </a:r>
                    </a:p>
                  </a:txBody>
                  <a:tcPr marL="6502" marR="6502" marT="650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ctr" fontAlgn="ctr"/>
                      <a:r>
                        <a:rPr lang="ja-JP" altLang="en-US" sz="800" b="0" i="0" u="none" strike="noStrike">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　</a:t>
                      </a:r>
                    </a:p>
                  </a:txBody>
                  <a:tcPr marL="6502" marR="6502" marT="650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ctr" fontAlgn="ctr"/>
                      <a:r>
                        <a:rPr lang="ja-JP" altLang="en-US" sz="800" b="0" i="0" u="none" strike="noStrike">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　</a:t>
                      </a:r>
                    </a:p>
                  </a:txBody>
                  <a:tcPr marL="6502" marR="6502" marT="650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22"/>
                  </a:ext>
                </a:extLst>
              </a:tr>
              <a:tr h="208050">
                <a:tc vMerge="1">
                  <a:txBody>
                    <a:bodyPr/>
                    <a:lstStyle/>
                    <a:p>
                      <a:endParaRPr kumimoji="1" lang="ja-JP" altLang="en-US"/>
                    </a:p>
                  </a:txBody>
                  <a:tcPr/>
                </a:tc>
                <a:tc>
                  <a:txBody>
                    <a:bodyPr/>
                    <a:lstStyle/>
                    <a:p>
                      <a:pPr algn="ctr" fontAlgn="ctr"/>
                      <a:r>
                        <a:rPr lang="ja-JP" altLang="en-US" sz="800" b="0" i="0" u="none" strike="noStrike">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　</a:t>
                      </a:r>
                    </a:p>
                  </a:txBody>
                  <a:tcPr marL="6502" marR="6502" marT="650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ash"/>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extLst>
                  <a:ext uri="{0D108BD9-81ED-4DB2-BD59-A6C34878D82A}">
                    <a16:rowId xmlns:a16="http://schemas.microsoft.com/office/drawing/2014/main" val="10023"/>
                  </a:ext>
                </a:extLst>
              </a:tr>
              <a:tr h="149536">
                <a:tc gridSpan="6">
                  <a:txBody>
                    <a:bodyPr/>
                    <a:lstStyle/>
                    <a:p>
                      <a:pPr algn="l" fontAlgn="ctr"/>
                      <a:r>
                        <a:rPr lang="en-US" altLang="ja-JP" sz="8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a:t>
                      </a:r>
                      <a:r>
                        <a:rPr lang="ja-JP" altLang="en-US" sz="8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その他ご要望</a:t>
                      </a:r>
                      <a:r>
                        <a:rPr lang="en-US" altLang="ja-JP" sz="8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a:t>
                      </a:r>
                      <a:r>
                        <a:rPr lang="ja-JP" altLang="en-US" sz="8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　</a:t>
                      </a:r>
                    </a:p>
                  </a:txBody>
                  <a:tcPr marL="6502" marR="6502" marT="650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0024"/>
                  </a:ext>
                </a:extLst>
              </a:tr>
              <a:tr h="669661">
                <a:tc gridSpan="6">
                  <a:txBody>
                    <a:bodyPr/>
                    <a:lstStyle/>
                    <a:p>
                      <a:pPr algn="l" fontAlgn="b"/>
                      <a:r>
                        <a:rPr lang="en-US" altLang="ja-JP" sz="8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a:t>
                      </a:r>
                      <a:r>
                        <a:rPr lang="ja-JP" altLang="en-US" sz="8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領収書をご希望の場合は、事前にご連絡をお願いいたします。</a:t>
                      </a:r>
                    </a:p>
                  </a:txBody>
                  <a:tcPr marL="6502" marR="6502" marT="65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rgbClr val="000000"/>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0025"/>
                  </a:ext>
                </a:extLst>
              </a:tr>
            </a:tbl>
          </a:graphicData>
        </a:graphic>
      </p:graphicFrame>
      <p:sp>
        <p:nvSpPr>
          <p:cNvPr id="14" name="テキスト ボックス 13"/>
          <p:cNvSpPr txBox="1"/>
          <p:nvPr/>
        </p:nvSpPr>
        <p:spPr>
          <a:xfrm>
            <a:off x="260648" y="746339"/>
            <a:ext cx="6120680" cy="246221"/>
          </a:xfrm>
          <a:prstGeom prst="rect">
            <a:avLst/>
          </a:prstGeom>
          <a:noFill/>
        </p:spPr>
        <p:txBody>
          <a:bodyPr wrap="square" rtlCol="0">
            <a:spAutoFit/>
          </a:bodyPr>
          <a:lstStyle/>
          <a:p>
            <a:r>
              <a:rPr lang="ja-JP" altLang="en-US" sz="1000" dirty="0">
                <a:latin typeface="Meiryo UI" panose="020B0604030504040204" pitchFamily="50" charset="-128"/>
                <a:ea typeface="Meiryo UI" panose="020B0604030504040204" pitchFamily="50" charset="-128"/>
                <a:cs typeface="Meiryo UI" panose="020B0604030504040204" pitchFamily="50" charset="-128"/>
              </a:rPr>
              <a:t>以下の個人情報について宿泊施設、フェスティバル事務局等への提供に同意のうえ申し込みます。</a:t>
            </a:r>
            <a:endParaRPr lang="en-US" altLang="ja-JP" sz="10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5" name="テキスト ボックス 14"/>
          <p:cNvSpPr txBox="1"/>
          <p:nvPr/>
        </p:nvSpPr>
        <p:spPr>
          <a:xfrm>
            <a:off x="6309320" y="57150"/>
            <a:ext cx="504056" cy="215444"/>
          </a:xfrm>
          <a:prstGeom prst="rect">
            <a:avLst/>
          </a:prstGeom>
          <a:noFill/>
          <a:ln w="6350">
            <a:solidFill>
              <a:schemeClr val="tx1"/>
            </a:solidFill>
          </a:ln>
        </p:spPr>
        <p:txBody>
          <a:bodyPr wrap="square" rtlCol="0">
            <a:spAutoFit/>
          </a:bodyPr>
          <a:lstStyle/>
          <a:p>
            <a:pPr algn="ctr"/>
            <a:r>
              <a:rPr kumimoji="1" lang="ja-JP" altLang="en-US" sz="800" dirty="0">
                <a:latin typeface="Meiryo UI" panose="020B0604030504040204" pitchFamily="50" charset="-128"/>
                <a:ea typeface="Meiryo UI" panose="020B0604030504040204" pitchFamily="50" charset="-128"/>
                <a:cs typeface="Meiryo UI" panose="020B0604030504040204" pitchFamily="50" charset="-128"/>
              </a:rPr>
              <a:t>様式５</a:t>
            </a:r>
            <a:endParaRPr kumimoji="1" lang="en-US" altLang="ja-JP" sz="800" dirty="0">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1063302099"/>
      </p:ext>
    </p:extLst>
  </p:cSld>
  <p:clrMapOvr>
    <a:masterClrMapping/>
  </p:clrMapOvr>
</p:sld>
</file>

<file path=ppt/theme/theme1.xml><?xml version="1.0" encoding="utf-8"?>
<a:theme xmlns:a="http://schemas.openxmlformats.org/drawingml/2006/main" name="標準デザイン">
  <a:themeElements>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標準デザイン">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標準デザイン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標準デザイン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標準デザイン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標準デザイン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標準デザイン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標準デザイン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標準デザイン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標準デザイン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標準デザイン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標準デザイン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標準デザイン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TotalTime>
  <Words>415</Words>
  <Application>Microsoft Office PowerPoint</Application>
  <PresentationFormat>A4 210 x 297 mm</PresentationFormat>
  <Paragraphs>117</Paragraphs>
  <Slides>1</Slides>
  <Notes>0</Notes>
  <HiddenSlides>0</HiddenSlides>
  <MMClips>0</MMClips>
  <ScaleCrop>false</ScaleCrop>
  <HeadingPairs>
    <vt:vector size="6" baseType="variant">
      <vt:variant>
        <vt:lpstr>使用されているフォント</vt:lpstr>
      </vt:variant>
      <vt:variant>
        <vt:i4>6</vt:i4>
      </vt:variant>
      <vt:variant>
        <vt:lpstr>テーマ</vt:lpstr>
      </vt:variant>
      <vt:variant>
        <vt:i4>1</vt:i4>
      </vt:variant>
      <vt:variant>
        <vt:lpstr>スライド タイトル</vt:lpstr>
      </vt:variant>
      <vt:variant>
        <vt:i4>1</vt:i4>
      </vt:variant>
    </vt:vector>
  </HeadingPairs>
  <TitlesOfParts>
    <vt:vector size="8" baseType="lpstr">
      <vt:lpstr>Meiryo UI</vt:lpstr>
      <vt:lpstr>ＭＳ Ｐゴシック</vt:lpstr>
      <vt:lpstr>ＭＳ Ｐ明朝</vt:lpstr>
      <vt:lpstr>Arial</vt:lpstr>
      <vt:lpstr>Century</vt:lpstr>
      <vt:lpstr>Wingdings</vt:lpstr>
      <vt:lpstr>標準デザイン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cp:lastModifiedBy>今井　聖菜</cp:lastModifiedBy>
  <cp:revision>14</cp:revision>
  <cp:lastPrinted>2022-09-14T09:34:07Z</cp:lastPrinted>
  <dcterms:modified xsi:type="dcterms:W3CDTF">2022-09-15T04:35:28Z</dcterms:modified>
</cp:coreProperties>
</file>